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4"/>
  </p:notesMasterIdLst>
  <p:sldIdLst>
    <p:sldId id="348" r:id="rId2"/>
    <p:sldId id="355" r:id="rId3"/>
    <p:sldId id="353" r:id="rId4"/>
    <p:sldId id="322" r:id="rId5"/>
    <p:sldId id="341" r:id="rId6"/>
    <p:sldId id="343" r:id="rId7"/>
    <p:sldId id="344" r:id="rId8"/>
    <p:sldId id="356" r:id="rId9"/>
    <p:sldId id="387" r:id="rId10"/>
    <p:sldId id="385" r:id="rId11"/>
    <p:sldId id="371" r:id="rId12"/>
    <p:sldId id="372" r:id="rId13"/>
    <p:sldId id="373" r:id="rId14"/>
    <p:sldId id="374" r:id="rId15"/>
    <p:sldId id="375" r:id="rId16"/>
    <p:sldId id="376" r:id="rId17"/>
    <p:sldId id="377" r:id="rId18"/>
    <p:sldId id="379" r:id="rId19"/>
    <p:sldId id="380" r:id="rId20"/>
    <p:sldId id="381" r:id="rId21"/>
    <p:sldId id="382" r:id="rId22"/>
    <p:sldId id="383" r:id="rId23"/>
    <p:sldId id="258" r:id="rId24"/>
    <p:sldId id="350" r:id="rId25"/>
    <p:sldId id="463" r:id="rId26"/>
    <p:sldId id="351" r:id="rId27"/>
    <p:sldId id="450" r:id="rId28"/>
    <p:sldId id="451" r:id="rId29"/>
    <p:sldId id="452" r:id="rId30"/>
    <p:sldId id="453" r:id="rId31"/>
    <p:sldId id="390" r:id="rId32"/>
    <p:sldId id="391" r:id="rId33"/>
    <p:sldId id="392" r:id="rId34"/>
    <p:sldId id="395" r:id="rId35"/>
    <p:sldId id="393" r:id="rId36"/>
    <p:sldId id="386" r:id="rId37"/>
    <p:sldId id="396" r:id="rId38"/>
    <p:sldId id="429" r:id="rId39"/>
    <p:sldId id="398" r:id="rId40"/>
    <p:sldId id="399" r:id="rId41"/>
    <p:sldId id="400" r:id="rId42"/>
    <p:sldId id="402" r:id="rId43"/>
    <p:sldId id="403" r:id="rId44"/>
    <p:sldId id="404" r:id="rId45"/>
    <p:sldId id="405" r:id="rId46"/>
    <p:sldId id="407" r:id="rId47"/>
    <p:sldId id="408" r:id="rId48"/>
    <p:sldId id="410" r:id="rId49"/>
    <p:sldId id="409" r:id="rId50"/>
    <p:sldId id="411" r:id="rId51"/>
    <p:sldId id="413" r:id="rId52"/>
    <p:sldId id="414" r:id="rId53"/>
    <p:sldId id="415" r:id="rId54"/>
    <p:sldId id="416" r:id="rId55"/>
    <p:sldId id="417" r:id="rId56"/>
    <p:sldId id="418" r:id="rId57"/>
    <p:sldId id="419" r:id="rId58"/>
    <p:sldId id="420" r:id="rId59"/>
    <p:sldId id="421" r:id="rId60"/>
    <p:sldId id="422" r:id="rId61"/>
    <p:sldId id="423" r:id="rId62"/>
    <p:sldId id="455" r:id="rId63"/>
    <p:sldId id="456" r:id="rId64"/>
    <p:sldId id="457" r:id="rId65"/>
    <p:sldId id="458" r:id="rId66"/>
    <p:sldId id="425" r:id="rId67"/>
    <p:sldId id="459" r:id="rId68"/>
    <p:sldId id="460" r:id="rId69"/>
    <p:sldId id="461" r:id="rId70"/>
    <p:sldId id="462" r:id="rId71"/>
    <p:sldId id="426" r:id="rId72"/>
    <p:sldId id="464" r:id="rId73"/>
    <p:sldId id="428" r:id="rId74"/>
    <p:sldId id="427" r:id="rId75"/>
    <p:sldId id="412" r:id="rId76"/>
    <p:sldId id="406" r:id="rId77"/>
    <p:sldId id="401" r:id="rId78"/>
    <p:sldId id="370" r:id="rId79"/>
    <p:sldId id="367" r:id="rId80"/>
    <p:sldId id="430" r:id="rId81"/>
    <p:sldId id="361" r:id="rId82"/>
    <p:sldId id="431" r:id="rId83"/>
    <p:sldId id="439" r:id="rId84"/>
    <p:sldId id="440" r:id="rId85"/>
    <p:sldId id="438" r:id="rId86"/>
    <p:sldId id="467" r:id="rId87"/>
    <p:sldId id="468" r:id="rId88"/>
    <p:sldId id="466" r:id="rId89"/>
    <p:sldId id="470" r:id="rId90"/>
    <p:sldId id="437" r:id="rId91"/>
    <p:sldId id="441" r:id="rId92"/>
    <p:sldId id="471" r:id="rId93"/>
    <p:sldId id="442" r:id="rId94"/>
    <p:sldId id="443" r:id="rId95"/>
    <p:sldId id="472" r:id="rId96"/>
    <p:sldId id="476" r:id="rId97"/>
    <p:sldId id="434" r:id="rId98"/>
    <p:sldId id="432" r:id="rId99"/>
    <p:sldId id="447" r:id="rId100"/>
    <p:sldId id="448" r:id="rId101"/>
    <p:sldId id="446" r:id="rId102"/>
    <p:sldId id="473" r:id="rId10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00FF00"/>
    <a:srgbClr val="FFFF99"/>
    <a:srgbClr val="FFFF66"/>
    <a:srgbClr val="FFFF00"/>
    <a:srgbClr val="CCFF33"/>
    <a:srgbClr val="CCFFFF"/>
    <a:srgbClr val="99CCFF"/>
    <a:srgbClr val="66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74" autoAdjust="0"/>
  </p:normalViewPr>
  <p:slideViewPr>
    <p:cSldViewPr snapToGrid="0">
      <p:cViewPr>
        <p:scale>
          <a:sx n="66" d="100"/>
          <a:sy n="66" d="100"/>
        </p:scale>
        <p:origin x="-900" y="-27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0A44CC-6710-4EA6-9B10-E3792D98722A}" type="doc">
      <dgm:prSet loTypeId="urn:microsoft.com/office/officeart/2005/8/layout/vList3#2" loCatId="list" qsTypeId="urn:microsoft.com/office/officeart/2005/8/quickstyle/simple1" qsCatId="simple" csTypeId="urn:microsoft.com/office/officeart/2005/8/colors/colorful5" csCatId="colorful" phldr="1"/>
      <dgm:spPr/>
    </dgm:pt>
    <dgm:pt modelId="{962332F7-2406-48EA-8A12-EA1F2028D9F2}">
      <dgm:prSet phldrT="[Text]" custT="1"/>
      <dgm:spPr/>
      <dgm:t>
        <a:bodyPr/>
        <a:lstStyle/>
        <a:p>
          <a:pPr algn="just"/>
          <a:r>
            <a:rPr lang="en-US" sz="2800" b="1" dirty="0">
              <a:solidFill>
                <a:srgbClr val="002060"/>
              </a:solidFill>
              <a:latin typeface="Times New Roman" panose="02020603050405020304" pitchFamily="18" charset="0"/>
              <a:cs typeface="Times New Roman" panose="02020603050405020304" pitchFamily="18" charset="0"/>
            </a:rPr>
            <a:t>1</a:t>
          </a:r>
          <a:r>
            <a:rPr lang="en-US" sz="2800" b="1" dirty="0" smtClean="0">
              <a:solidFill>
                <a:schemeClr val="tx1"/>
              </a:solidFill>
              <a:latin typeface="Times New Roman" panose="02020603050405020304" pitchFamily="18" charset="0"/>
              <a:cs typeface="Times New Roman" panose="02020603050405020304" pitchFamily="18" charset="0"/>
            </a:rPr>
            <a:t>.</a:t>
          </a:r>
          <a:r>
            <a:rPr lang="en-US" sz="2800" b="1" dirty="0" smtClean="0">
              <a:solidFill>
                <a:schemeClr val="tx1"/>
              </a:solidFill>
            </a:rPr>
            <a:t> </a:t>
          </a:r>
          <a:r>
            <a:rPr lang="en-US" sz="2800" b="1" dirty="0" err="1" smtClean="0">
              <a:solidFill>
                <a:schemeClr val="tx1"/>
              </a:solidFill>
            </a:rPr>
            <a:t>Các</a:t>
          </a:r>
          <a:r>
            <a:rPr lang="en-US" sz="2800" b="1" dirty="0" smtClean="0">
              <a:solidFill>
                <a:schemeClr val="tx1"/>
              </a:solidFill>
            </a:rPr>
            <a:t> </a:t>
          </a:r>
          <a:r>
            <a:rPr lang="en-US" sz="2800" b="1" dirty="0" err="1" smtClean="0">
              <a:solidFill>
                <a:schemeClr val="tx1"/>
              </a:solidFill>
            </a:rPr>
            <a:t>yêu</a:t>
          </a:r>
          <a:r>
            <a:rPr lang="en-US" sz="2800" b="1" dirty="0" smtClean="0">
              <a:solidFill>
                <a:schemeClr val="tx1"/>
              </a:solidFill>
            </a:rPr>
            <a:t> </a:t>
          </a:r>
          <a:r>
            <a:rPr lang="en-US" sz="2800" b="1" dirty="0" err="1" smtClean="0">
              <a:solidFill>
                <a:schemeClr val="tx1"/>
              </a:solidFill>
            </a:rPr>
            <a:t>cầu</a:t>
          </a:r>
          <a:r>
            <a:rPr lang="en-US" sz="2800" b="1" dirty="0" smtClean="0">
              <a:solidFill>
                <a:schemeClr val="tx1"/>
              </a:solidFill>
            </a:rPr>
            <a:t> </a:t>
          </a:r>
          <a:r>
            <a:rPr lang="en-US" sz="2800" b="1" dirty="0" err="1" smtClean="0">
              <a:solidFill>
                <a:schemeClr val="tx1"/>
              </a:solidFill>
            </a:rPr>
            <a:t>cần</a:t>
          </a:r>
          <a:r>
            <a:rPr lang="en-US" sz="2800" b="1" dirty="0" smtClean="0">
              <a:solidFill>
                <a:schemeClr val="tx1"/>
              </a:solidFill>
            </a:rPr>
            <a:t> </a:t>
          </a:r>
          <a:r>
            <a:rPr lang="en-US" sz="2800" b="1" dirty="0" err="1" smtClean="0">
              <a:solidFill>
                <a:schemeClr val="tx1"/>
              </a:solidFill>
            </a:rPr>
            <a:t>đạt</a:t>
          </a:r>
          <a:r>
            <a:rPr lang="en-US" sz="2800" b="1" dirty="0" smtClean="0">
              <a:solidFill>
                <a:schemeClr val="tx1"/>
              </a:solidFill>
            </a:rPr>
            <a:t> </a:t>
          </a:r>
          <a:r>
            <a:rPr lang="en-US" sz="2800" b="1" dirty="0" err="1" smtClean="0">
              <a:solidFill>
                <a:schemeClr val="tx1"/>
              </a:solidFill>
            </a:rPr>
            <a:t>về</a:t>
          </a:r>
          <a:r>
            <a:rPr lang="en-US" sz="2800" b="1" dirty="0" smtClean="0">
              <a:solidFill>
                <a:schemeClr val="tx1"/>
              </a:solidFill>
            </a:rPr>
            <a:t> </a:t>
          </a:r>
          <a:r>
            <a:rPr lang="en-US" sz="2800" b="1" dirty="0" err="1" smtClean="0">
              <a:solidFill>
                <a:schemeClr val="tx1"/>
              </a:solidFill>
            </a:rPr>
            <a:t>phẩm</a:t>
          </a:r>
          <a:r>
            <a:rPr lang="en-US" sz="2800" b="1" dirty="0" smtClean="0">
              <a:solidFill>
                <a:schemeClr val="tx1"/>
              </a:solidFill>
            </a:rPr>
            <a:t> </a:t>
          </a:r>
          <a:r>
            <a:rPr lang="en-US" sz="2800" b="1" dirty="0" err="1" smtClean="0">
              <a:solidFill>
                <a:schemeClr val="tx1"/>
              </a:solidFill>
            </a:rPr>
            <a:t>chất</a:t>
          </a:r>
          <a:r>
            <a:rPr lang="en-US" sz="2800" b="1" dirty="0" smtClean="0">
              <a:solidFill>
                <a:schemeClr val="tx1"/>
              </a:solidFill>
            </a:rPr>
            <a:t> </a:t>
          </a:r>
          <a:r>
            <a:rPr lang="en-US" sz="2800" b="1" dirty="0" err="1" smtClean="0">
              <a:solidFill>
                <a:schemeClr val="tx1"/>
              </a:solidFill>
            </a:rPr>
            <a:t>và</a:t>
          </a:r>
          <a:r>
            <a:rPr lang="en-US" sz="2800" b="1" dirty="0" smtClean="0">
              <a:solidFill>
                <a:schemeClr val="tx1"/>
              </a:solidFill>
            </a:rPr>
            <a:t> </a:t>
          </a:r>
          <a:r>
            <a:rPr lang="en-US" sz="2800" b="1" dirty="0" err="1" smtClean="0">
              <a:solidFill>
                <a:schemeClr val="tx1"/>
              </a:solidFill>
            </a:rPr>
            <a:t>năng</a:t>
          </a:r>
          <a:r>
            <a:rPr lang="en-US" sz="2800" b="1" dirty="0" smtClean="0">
              <a:solidFill>
                <a:schemeClr val="tx1"/>
              </a:solidFill>
            </a:rPr>
            <a:t> </a:t>
          </a:r>
          <a:r>
            <a:rPr lang="en-US" sz="2800" b="1" dirty="0" err="1" smtClean="0">
              <a:solidFill>
                <a:schemeClr val="tx1"/>
              </a:solidFill>
            </a:rPr>
            <a:t>lực</a:t>
          </a:r>
          <a:r>
            <a:rPr lang="en-US" sz="2800" b="1" dirty="0" smtClean="0">
              <a:solidFill>
                <a:schemeClr val="tx1"/>
              </a:solidFill>
            </a:rPr>
            <a:t>. </a:t>
          </a:r>
          <a:endParaRPr lang="en-US" sz="2800" b="1" dirty="0">
            <a:solidFill>
              <a:schemeClr val="tx1"/>
            </a:solidFill>
            <a:latin typeface="Times New Roman" panose="02020603050405020304" pitchFamily="18" charset="0"/>
            <a:cs typeface="Times New Roman" panose="02020603050405020304" pitchFamily="18" charset="0"/>
          </a:endParaRPr>
        </a:p>
      </dgm:t>
    </dgm:pt>
    <dgm:pt modelId="{61657C8F-CFD8-4CF7-A556-E428E2F701C0}" type="parTrans" cxnId="{7A94BD04-65E1-434A-810B-D26664F94FA0}">
      <dgm:prSet/>
      <dgm:spPr/>
      <dgm:t>
        <a:bodyPr/>
        <a:lstStyle/>
        <a:p>
          <a:endParaRPr lang="en-US"/>
        </a:p>
      </dgm:t>
    </dgm:pt>
    <dgm:pt modelId="{54B8AF58-C0C8-4B8D-8FF7-C056A432B15E}" type="sibTrans" cxnId="{7A94BD04-65E1-434A-810B-D26664F94FA0}">
      <dgm:prSet/>
      <dgm:spPr/>
      <dgm:t>
        <a:bodyPr/>
        <a:lstStyle/>
        <a:p>
          <a:endParaRPr lang="en-US"/>
        </a:p>
      </dgm:t>
    </dgm:pt>
    <dgm:pt modelId="{283E90F6-1386-43B2-9D64-4532197AABCC}">
      <dgm:prSet phldrT="[Text]" custT="1"/>
      <dgm:spPr/>
      <dgm:t>
        <a:bodyPr/>
        <a:lstStyle/>
        <a:p>
          <a:pPr algn="just"/>
          <a:r>
            <a:rPr lang="en-US" sz="2800" b="1" dirty="0">
              <a:solidFill>
                <a:srgbClr val="002060"/>
              </a:solidFill>
              <a:latin typeface="Times New Roman" panose="02020603050405020304" pitchFamily="18" charset="0"/>
              <a:cs typeface="Times New Roman" panose="02020603050405020304" pitchFamily="18" charset="0"/>
            </a:rPr>
            <a:t>2. </a:t>
          </a:r>
          <a:r>
            <a:rPr lang="en-US" sz="2800" b="1" dirty="0" err="1" smtClean="0">
              <a:solidFill>
                <a:srgbClr val="002060"/>
              </a:solidFill>
              <a:latin typeface="Times New Roman" panose="02020603050405020304" pitchFamily="18" charset="0"/>
              <a:cs typeface="Times New Roman" panose="02020603050405020304" pitchFamily="18" charset="0"/>
            </a:rPr>
            <a:t>S</a:t>
          </a:r>
          <a:r>
            <a:rPr lang="en-US" sz="2800" b="1" dirty="0" err="1" smtClean="0">
              <a:solidFill>
                <a:schemeClr val="tx1"/>
              </a:solidFill>
            </a:rPr>
            <a:t>ản</a:t>
          </a:r>
          <a:r>
            <a:rPr lang="en-US" sz="2800" b="1" dirty="0" smtClean="0">
              <a:solidFill>
                <a:schemeClr val="tx1"/>
              </a:solidFill>
            </a:rPr>
            <a:t> </a:t>
          </a:r>
          <a:r>
            <a:rPr lang="en-US" sz="2800" b="1" dirty="0" err="1" smtClean="0">
              <a:solidFill>
                <a:schemeClr val="tx1"/>
              </a:solidFill>
            </a:rPr>
            <a:t>phẩm</a:t>
          </a:r>
          <a:r>
            <a:rPr lang="en-US" sz="2800" b="1" dirty="0" smtClean="0">
              <a:solidFill>
                <a:schemeClr val="tx1"/>
              </a:solidFill>
            </a:rPr>
            <a:t> </a:t>
          </a:r>
          <a:r>
            <a:rPr lang="en-US" sz="2800" b="1" dirty="0" err="1" smtClean="0">
              <a:solidFill>
                <a:schemeClr val="tx1"/>
              </a:solidFill>
            </a:rPr>
            <a:t>và</a:t>
          </a:r>
          <a:r>
            <a:rPr lang="en-US" sz="2800" b="1" dirty="0" smtClean="0">
              <a:solidFill>
                <a:schemeClr val="tx1"/>
              </a:solidFill>
            </a:rPr>
            <a:t> </a:t>
          </a:r>
          <a:r>
            <a:rPr lang="en-US" sz="2800" b="1" dirty="0" err="1" smtClean="0">
              <a:solidFill>
                <a:schemeClr val="tx1"/>
              </a:solidFill>
            </a:rPr>
            <a:t>quá</a:t>
          </a:r>
          <a:r>
            <a:rPr lang="en-US" sz="2800" b="1" dirty="0" smtClean="0">
              <a:solidFill>
                <a:schemeClr val="tx1"/>
              </a:solidFill>
            </a:rPr>
            <a:t> </a:t>
          </a:r>
          <a:r>
            <a:rPr lang="en-US" sz="2800" b="1" dirty="0" err="1" smtClean="0">
              <a:solidFill>
                <a:schemeClr val="tx1"/>
              </a:solidFill>
            </a:rPr>
            <a:t>trình</a:t>
          </a:r>
          <a:r>
            <a:rPr lang="en-US" sz="2800" b="1" dirty="0" smtClean="0">
              <a:solidFill>
                <a:schemeClr val="tx1"/>
              </a:solidFill>
            </a:rPr>
            <a:t> </a:t>
          </a:r>
          <a:r>
            <a:rPr lang="en-US" sz="2800" b="1" dirty="0" err="1" smtClean="0">
              <a:solidFill>
                <a:schemeClr val="tx1"/>
              </a:solidFill>
            </a:rPr>
            <a:t>học</a:t>
          </a:r>
          <a:r>
            <a:rPr lang="en-US" sz="2800" b="1" dirty="0" smtClean="0">
              <a:solidFill>
                <a:schemeClr val="tx1"/>
              </a:solidFill>
            </a:rPr>
            <a:t> </a:t>
          </a:r>
          <a:r>
            <a:rPr lang="en-US" sz="2800" b="1" dirty="0" err="1" smtClean="0">
              <a:solidFill>
                <a:schemeClr val="tx1"/>
              </a:solidFill>
            </a:rPr>
            <a:t>tập</a:t>
          </a:r>
          <a:r>
            <a:rPr lang="en-US" sz="2800" b="1" dirty="0" smtClean="0">
              <a:solidFill>
                <a:schemeClr val="tx1"/>
              </a:solidFill>
            </a:rPr>
            <a:t>, </a:t>
          </a:r>
          <a:r>
            <a:rPr lang="en-US" sz="2800" b="1" dirty="0" err="1" smtClean="0">
              <a:solidFill>
                <a:schemeClr val="tx1"/>
              </a:solidFill>
            </a:rPr>
            <a:t>rèn</a:t>
          </a:r>
          <a:r>
            <a:rPr lang="en-US" sz="2800" b="1" dirty="0" smtClean="0">
              <a:solidFill>
                <a:schemeClr val="tx1"/>
              </a:solidFill>
            </a:rPr>
            <a:t> </a:t>
          </a:r>
          <a:r>
            <a:rPr lang="en-US" sz="2800" b="1" dirty="0" err="1" smtClean="0">
              <a:solidFill>
                <a:schemeClr val="tx1"/>
              </a:solidFill>
            </a:rPr>
            <a:t>luyện</a:t>
          </a:r>
          <a:r>
            <a:rPr lang="en-US" sz="2800" b="1" dirty="0" smtClean="0">
              <a:solidFill>
                <a:schemeClr val="tx1"/>
              </a:solidFill>
            </a:rPr>
            <a:t> </a:t>
          </a:r>
          <a:r>
            <a:rPr lang="en-US" sz="2800" b="1" dirty="0" err="1" smtClean="0">
              <a:solidFill>
                <a:schemeClr val="tx1"/>
              </a:solidFill>
            </a:rPr>
            <a:t>của</a:t>
          </a:r>
          <a:r>
            <a:rPr lang="en-US" sz="2800" b="1" dirty="0" smtClean="0">
              <a:solidFill>
                <a:schemeClr val="tx1"/>
              </a:solidFill>
            </a:rPr>
            <a:t> </a:t>
          </a:r>
          <a:r>
            <a:rPr lang="en-US" sz="2800" b="1" dirty="0" err="1" smtClean="0">
              <a:solidFill>
                <a:schemeClr val="tx1"/>
              </a:solidFill>
            </a:rPr>
            <a:t>học</a:t>
          </a:r>
          <a:r>
            <a:rPr lang="en-US" sz="2800" b="1" dirty="0" smtClean="0">
              <a:solidFill>
                <a:schemeClr val="tx1"/>
              </a:solidFill>
            </a:rPr>
            <a:t> </a:t>
          </a:r>
          <a:r>
            <a:rPr lang="en-US" sz="2800" b="1" dirty="0" err="1" smtClean="0">
              <a:solidFill>
                <a:schemeClr val="tx1"/>
              </a:solidFill>
            </a:rPr>
            <a:t>sinh</a:t>
          </a:r>
          <a:r>
            <a:rPr lang="en-US" sz="2800" b="1" dirty="0" smtClean="0">
              <a:solidFill>
                <a:schemeClr val="tx1"/>
              </a:solidFill>
            </a:rPr>
            <a:t>.</a:t>
          </a:r>
          <a:endParaRPr lang="en-US" sz="2800" b="1" dirty="0">
            <a:solidFill>
              <a:schemeClr val="tx1"/>
            </a:solidFill>
            <a:latin typeface="Times New Roman" panose="02020603050405020304" pitchFamily="18" charset="0"/>
            <a:cs typeface="Times New Roman" panose="02020603050405020304" pitchFamily="18" charset="0"/>
          </a:endParaRPr>
        </a:p>
      </dgm:t>
    </dgm:pt>
    <dgm:pt modelId="{2904245D-D7AC-4159-BEB7-D23FD0E8E831}" type="parTrans" cxnId="{9F297ACA-D50A-4629-AD68-B2138B130FCB}">
      <dgm:prSet/>
      <dgm:spPr/>
      <dgm:t>
        <a:bodyPr/>
        <a:lstStyle/>
        <a:p>
          <a:endParaRPr lang="en-US"/>
        </a:p>
      </dgm:t>
    </dgm:pt>
    <dgm:pt modelId="{D11A1C45-C1DA-4E3F-98A1-5756A7B76E68}" type="sibTrans" cxnId="{9F297ACA-D50A-4629-AD68-B2138B130FCB}">
      <dgm:prSet/>
      <dgm:spPr/>
      <dgm:t>
        <a:bodyPr/>
        <a:lstStyle/>
        <a:p>
          <a:endParaRPr lang="en-US"/>
        </a:p>
      </dgm:t>
    </dgm:pt>
    <dgm:pt modelId="{07B624BB-4724-42DD-AD38-FD399504B78E}">
      <dgm:prSet phldrT="[Text]" custT="1"/>
      <dgm:spPr/>
      <dgm:t>
        <a:bodyPr/>
        <a:lstStyle/>
        <a:p>
          <a:pPr algn="just"/>
          <a:r>
            <a:rPr lang="en-US" sz="2800" b="1" dirty="0" smtClean="0">
              <a:solidFill>
                <a:schemeClr val="tx1"/>
              </a:solidFill>
            </a:rPr>
            <a:t>3</a:t>
          </a:r>
          <a:r>
            <a:rPr lang="en-US" sz="2800" dirty="0" smtClean="0">
              <a:solidFill>
                <a:schemeClr val="tx1"/>
              </a:solidFill>
            </a:rPr>
            <a:t>. </a:t>
          </a:r>
          <a:r>
            <a:rPr lang="en-US" sz="2800" b="1" dirty="0" err="1" smtClean="0">
              <a:solidFill>
                <a:schemeClr val="tx1"/>
              </a:solidFill>
            </a:rPr>
            <a:t>Đánh</a:t>
          </a:r>
          <a:r>
            <a:rPr lang="en-US" sz="2800" b="1" dirty="0" smtClean="0">
              <a:solidFill>
                <a:schemeClr val="tx1"/>
              </a:solidFill>
            </a:rPr>
            <a:t> </a:t>
          </a:r>
          <a:r>
            <a:rPr lang="en-US" sz="2800" b="1" dirty="0" err="1" smtClean="0">
              <a:solidFill>
                <a:schemeClr val="tx1"/>
              </a:solidFill>
            </a:rPr>
            <a:t>giá</a:t>
          </a:r>
          <a:r>
            <a:rPr lang="en-US" sz="2800" b="1" dirty="0" smtClean="0">
              <a:solidFill>
                <a:schemeClr val="tx1"/>
              </a:solidFill>
            </a:rPr>
            <a:t> </a:t>
          </a:r>
          <a:r>
            <a:rPr lang="en-US" sz="2800" b="1" dirty="0" err="1" smtClean="0">
              <a:solidFill>
                <a:schemeClr val="tx1"/>
              </a:solidFill>
            </a:rPr>
            <a:t>của</a:t>
          </a:r>
          <a:r>
            <a:rPr lang="en-US" sz="2800" b="1" dirty="0" smtClean="0">
              <a:solidFill>
                <a:schemeClr val="tx1"/>
              </a:solidFill>
            </a:rPr>
            <a:t> </a:t>
          </a:r>
          <a:r>
            <a:rPr lang="en-US" sz="2800" b="1" dirty="0" err="1" smtClean="0">
              <a:solidFill>
                <a:schemeClr val="tx1"/>
              </a:solidFill>
            </a:rPr>
            <a:t>giáo</a:t>
          </a:r>
          <a:r>
            <a:rPr lang="en-US" sz="2800" b="1" dirty="0" smtClean="0">
              <a:solidFill>
                <a:schemeClr val="tx1"/>
              </a:solidFill>
            </a:rPr>
            <a:t> </a:t>
          </a:r>
          <a:r>
            <a:rPr lang="en-US" sz="2800" b="1" dirty="0" err="1" smtClean="0">
              <a:solidFill>
                <a:schemeClr val="tx1"/>
              </a:solidFill>
            </a:rPr>
            <a:t>viên</a:t>
          </a:r>
          <a:r>
            <a:rPr lang="en-US" sz="2800" b="1" dirty="0" smtClean="0">
              <a:solidFill>
                <a:schemeClr val="tx1"/>
              </a:solidFill>
            </a:rPr>
            <a:t>, </a:t>
          </a:r>
          <a:r>
            <a:rPr lang="en-US" sz="2800" b="1" dirty="0" err="1" smtClean="0">
              <a:solidFill>
                <a:schemeClr val="tx1"/>
              </a:solidFill>
            </a:rPr>
            <a:t>của</a:t>
          </a:r>
          <a:r>
            <a:rPr lang="en-US" sz="2800" b="1" dirty="0" smtClean="0">
              <a:solidFill>
                <a:schemeClr val="tx1"/>
              </a:solidFill>
            </a:rPr>
            <a:t> cha </a:t>
          </a:r>
          <a:r>
            <a:rPr lang="en-US" sz="2800" b="1" dirty="0" err="1" smtClean="0">
              <a:solidFill>
                <a:schemeClr val="tx1"/>
              </a:solidFill>
            </a:rPr>
            <a:t>mẹ</a:t>
          </a:r>
          <a:r>
            <a:rPr lang="en-US" sz="2800" b="1" dirty="0" smtClean="0">
              <a:solidFill>
                <a:schemeClr val="tx1"/>
              </a:solidFill>
            </a:rPr>
            <a:t> </a:t>
          </a:r>
          <a:r>
            <a:rPr lang="en-US" sz="2800" b="1" dirty="0" err="1" smtClean="0">
              <a:solidFill>
                <a:schemeClr val="tx1"/>
              </a:solidFill>
            </a:rPr>
            <a:t>học</a:t>
          </a:r>
          <a:r>
            <a:rPr lang="en-US" sz="2800" b="1" dirty="0" smtClean="0">
              <a:solidFill>
                <a:schemeClr val="tx1"/>
              </a:solidFill>
            </a:rPr>
            <a:t> </a:t>
          </a:r>
          <a:r>
            <a:rPr lang="en-US" sz="2800" b="1" dirty="0" err="1" smtClean="0">
              <a:solidFill>
                <a:schemeClr val="tx1"/>
              </a:solidFill>
            </a:rPr>
            <a:t>sinh</a:t>
          </a:r>
          <a:r>
            <a:rPr lang="en-US" sz="2800" b="1" dirty="0" smtClean="0">
              <a:solidFill>
                <a:schemeClr val="tx1"/>
              </a:solidFill>
            </a:rPr>
            <a:t>, </a:t>
          </a:r>
          <a:r>
            <a:rPr lang="en-US" sz="2800" b="1" dirty="0" err="1" smtClean="0">
              <a:solidFill>
                <a:schemeClr val="tx1"/>
              </a:solidFill>
            </a:rPr>
            <a:t>của</a:t>
          </a:r>
          <a:r>
            <a:rPr lang="en-US" sz="2800" b="1" dirty="0" smtClean="0">
              <a:solidFill>
                <a:schemeClr val="tx1"/>
              </a:solidFill>
            </a:rPr>
            <a:t> </a:t>
          </a:r>
          <a:r>
            <a:rPr lang="en-US" sz="2800" b="1" dirty="0" err="1" smtClean="0">
              <a:solidFill>
                <a:schemeClr val="tx1"/>
              </a:solidFill>
            </a:rPr>
            <a:t>bản</a:t>
          </a:r>
          <a:r>
            <a:rPr lang="en-US" sz="2800" b="1" dirty="0" smtClean="0">
              <a:solidFill>
                <a:schemeClr val="tx1"/>
              </a:solidFill>
            </a:rPr>
            <a:t> </a:t>
          </a:r>
          <a:r>
            <a:rPr lang="en-US" sz="2800" b="1" dirty="0" err="1" smtClean="0">
              <a:solidFill>
                <a:schemeClr val="tx1"/>
              </a:solidFill>
            </a:rPr>
            <a:t>thân</a:t>
          </a:r>
          <a:r>
            <a:rPr lang="en-US" sz="2800" b="1" dirty="0" smtClean="0">
              <a:solidFill>
                <a:schemeClr val="tx1"/>
              </a:solidFill>
            </a:rPr>
            <a:t> </a:t>
          </a:r>
          <a:r>
            <a:rPr lang="en-US" sz="2800" b="1" dirty="0" err="1" smtClean="0">
              <a:solidFill>
                <a:schemeClr val="tx1"/>
              </a:solidFill>
            </a:rPr>
            <a:t>học</a:t>
          </a:r>
          <a:r>
            <a:rPr lang="en-US" sz="2800" b="1" dirty="0" smtClean="0">
              <a:solidFill>
                <a:schemeClr val="tx1"/>
              </a:solidFill>
            </a:rPr>
            <a:t> </a:t>
          </a:r>
          <a:r>
            <a:rPr lang="en-US" sz="2800" b="1" dirty="0" err="1" smtClean="0">
              <a:solidFill>
                <a:schemeClr val="tx1"/>
              </a:solidFill>
            </a:rPr>
            <a:t>sinh</a:t>
          </a:r>
          <a:r>
            <a:rPr lang="en-US" sz="2800" b="1" dirty="0" smtClean="0">
              <a:solidFill>
                <a:schemeClr val="tx1"/>
              </a:solidFill>
            </a:rPr>
            <a:t> </a:t>
          </a:r>
          <a:r>
            <a:rPr lang="en-US" sz="2800" b="1" dirty="0" err="1" smtClean="0">
              <a:solidFill>
                <a:schemeClr val="tx1"/>
              </a:solidFill>
            </a:rPr>
            <a:t>và</a:t>
          </a:r>
          <a:r>
            <a:rPr lang="en-US" sz="2800" b="1" dirty="0" smtClean="0">
              <a:solidFill>
                <a:schemeClr val="tx1"/>
              </a:solidFill>
            </a:rPr>
            <a:t> </a:t>
          </a:r>
          <a:r>
            <a:rPr lang="en-US" sz="2800" b="1" dirty="0" err="1" smtClean="0">
              <a:solidFill>
                <a:schemeClr val="tx1"/>
              </a:solidFill>
            </a:rPr>
            <a:t>của</a:t>
          </a:r>
          <a:r>
            <a:rPr lang="en-US" sz="2800" b="1" dirty="0" smtClean="0">
              <a:solidFill>
                <a:schemeClr val="tx1"/>
              </a:solidFill>
            </a:rPr>
            <a:t> </a:t>
          </a:r>
          <a:r>
            <a:rPr lang="en-US" sz="2800" b="1" dirty="0" err="1" smtClean="0">
              <a:solidFill>
                <a:schemeClr val="tx1"/>
              </a:solidFill>
            </a:rPr>
            <a:t>các</a:t>
          </a:r>
          <a:r>
            <a:rPr lang="en-US" sz="2800" b="1" dirty="0" smtClean="0">
              <a:solidFill>
                <a:schemeClr val="tx1"/>
              </a:solidFill>
            </a:rPr>
            <a:t> </a:t>
          </a:r>
          <a:r>
            <a:rPr lang="en-US" sz="2800" b="1" dirty="0" err="1" smtClean="0">
              <a:solidFill>
                <a:schemeClr val="tx1"/>
              </a:solidFill>
            </a:rPr>
            <a:t>học</a:t>
          </a:r>
          <a:r>
            <a:rPr lang="en-US" sz="2800" b="1" dirty="0" smtClean="0">
              <a:solidFill>
                <a:schemeClr val="tx1"/>
              </a:solidFill>
            </a:rPr>
            <a:t> </a:t>
          </a:r>
          <a:r>
            <a:rPr lang="en-US" sz="2800" b="1" dirty="0" err="1" smtClean="0">
              <a:solidFill>
                <a:schemeClr val="tx1"/>
              </a:solidFill>
            </a:rPr>
            <a:t>sinh</a:t>
          </a:r>
          <a:r>
            <a:rPr lang="en-US" sz="2800" b="1" dirty="0" smtClean="0">
              <a:solidFill>
                <a:schemeClr val="tx1"/>
              </a:solidFill>
            </a:rPr>
            <a:t> </a:t>
          </a:r>
          <a:r>
            <a:rPr lang="en-US" sz="2800" b="1" dirty="0" err="1" smtClean="0">
              <a:solidFill>
                <a:schemeClr val="tx1"/>
              </a:solidFill>
            </a:rPr>
            <a:t>khác</a:t>
          </a:r>
          <a:r>
            <a:rPr lang="en-US" sz="2800" b="1" dirty="0" smtClean="0">
              <a:solidFill>
                <a:schemeClr val="tx1"/>
              </a:solidFill>
            </a:rPr>
            <a:t>.</a:t>
          </a:r>
          <a:endParaRPr lang="en-US" sz="2800" b="1" dirty="0">
            <a:solidFill>
              <a:srgbClr val="002060"/>
            </a:solidFill>
            <a:latin typeface="Times New Roman" panose="02020603050405020304" pitchFamily="18" charset="0"/>
            <a:cs typeface="Times New Roman" panose="02020603050405020304" pitchFamily="18" charset="0"/>
          </a:endParaRPr>
        </a:p>
      </dgm:t>
    </dgm:pt>
    <dgm:pt modelId="{51617BA5-9BEC-4570-9F1F-23A3143B89D6}" type="parTrans" cxnId="{F6FDC190-0CF0-4582-B795-FD53218EBA71}">
      <dgm:prSet/>
      <dgm:spPr/>
      <dgm:t>
        <a:bodyPr/>
        <a:lstStyle/>
        <a:p>
          <a:endParaRPr lang="en-US"/>
        </a:p>
      </dgm:t>
    </dgm:pt>
    <dgm:pt modelId="{FFC4A802-FC7E-4DCF-BA8B-12680377E48D}" type="sibTrans" cxnId="{F6FDC190-0CF0-4582-B795-FD53218EBA71}">
      <dgm:prSet/>
      <dgm:spPr/>
      <dgm:t>
        <a:bodyPr/>
        <a:lstStyle/>
        <a:p>
          <a:endParaRPr lang="en-US"/>
        </a:p>
      </dgm:t>
    </dgm:pt>
    <dgm:pt modelId="{0CC8B775-402A-477F-A605-BA5AB4B65062}">
      <dgm:prSet phldrT="[Text]" custT="1"/>
      <dgm:spPr/>
      <dgm:t>
        <a:bodyPr/>
        <a:lstStyle/>
        <a:p>
          <a:pPr algn="just"/>
          <a:r>
            <a:rPr lang="en-US" sz="2800" b="1" dirty="0">
              <a:solidFill>
                <a:srgbClr val="002060"/>
              </a:solidFill>
              <a:latin typeface="Times New Roman" panose="02020603050405020304" pitchFamily="18" charset="0"/>
              <a:cs typeface="Times New Roman" panose="02020603050405020304" pitchFamily="18" charset="0"/>
            </a:rPr>
            <a:t>4. </a:t>
          </a:r>
          <a:r>
            <a:rPr lang="en-US" sz="2800" b="1" dirty="0" err="1" smtClean="0">
              <a:solidFill>
                <a:srgbClr val="002060"/>
              </a:solidFill>
              <a:latin typeface="Times New Roman" panose="02020603050405020304" pitchFamily="18" charset="0"/>
              <a:cs typeface="Times New Roman" panose="02020603050405020304" pitchFamily="18" charset="0"/>
            </a:rPr>
            <a:t>Đ</a:t>
          </a:r>
          <a:r>
            <a:rPr lang="en-US" sz="2800" b="1" dirty="0" err="1" smtClean="0">
              <a:solidFill>
                <a:schemeClr val="tx1"/>
              </a:solidFill>
            </a:rPr>
            <a:t>ánh</a:t>
          </a:r>
          <a:r>
            <a:rPr lang="en-US" sz="2800" b="1" dirty="0" smtClean="0">
              <a:solidFill>
                <a:schemeClr val="tx1"/>
              </a:solidFill>
            </a:rPr>
            <a:t> </a:t>
          </a:r>
          <a:r>
            <a:rPr lang="en-US" sz="2800" b="1" dirty="0" err="1" smtClean="0">
              <a:solidFill>
                <a:schemeClr val="tx1"/>
              </a:solidFill>
            </a:rPr>
            <a:t>giá</a:t>
          </a:r>
          <a:r>
            <a:rPr lang="en-US" sz="2800" b="1" dirty="0" smtClean="0">
              <a:solidFill>
                <a:schemeClr val="tx1"/>
              </a:solidFill>
            </a:rPr>
            <a:t> </a:t>
          </a:r>
          <a:r>
            <a:rPr lang="en-US" sz="2800" b="1" dirty="0" err="1" smtClean="0">
              <a:solidFill>
                <a:schemeClr val="tx1"/>
              </a:solidFill>
            </a:rPr>
            <a:t>bảo</a:t>
          </a:r>
          <a:r>
            <a:rPr lang="en-US" sz="2800" b="1" dirty="0" smtClean="0">
              <a:solidFill>
                <a:schemeClr val="tx1"/>
              </a:solidFill>
            </a:rPr>
            <a:t> </a:t>
          </a:r>
          <a:r>
            <a:rPr lang="en-US" sz="2800" b="1" dirty="0" err="1" smtClean="0">
              <a:solidFill>
                <a:schemeClr val="tx1"/>
              </a:solidFill>
            </a:rPr>
            <a:t>đảm</a:t>
          </a:r>
          <a:r>
            <a:rPr lang="en-US" sz="2800" b="1" dirty="0" smtClean="0">
              <a:solidFill>
                <a:schemeClr val="tx1"/>
              </a:solidFill>
            </a:rPr>
            <a:t> </a:t>
          </a:r>
          <a:r>
            <a:rPr lang="en-US" sz="2800" b="1" dirty="0" err="1" smtClean="0">
              <a:solidFill>
                <a:schemeClr val="tx1"/>
              </a:solidFill>
            </a:rPr>
            <a:t>độ</a:t>
          </a:r>
          <a:r>
            <a:rPr lang="en-US" sz="2800" b="1" dirty="0" smtClean="0">
              <a:solidFill>
                <a:schemeClr val="tx1"/>
              </a:solidFill>
            </a:rPr>
            <a:t> tin </a:t>
          </a:r>
          <a:r>
            <a:rPr lang="en-US" sz="2800" b="1" dirty="0" err="1" smtClean="0">
              <a:solidFill>
                <a:schemeClr val="tx1"/>
              </a:solidFill>
            </a:rPr>
            <a:t>cậy</a:t>
          </a:r>
          <a:r>
            <a:rPr lang="en-US" sz="2800" b="1" dirty="0" smtClean="0">
              <a:solidFill>
                <a:schemeClr val="tx1"/>
              </a:solidFill>
            </a:rPr>
            <a:t>, </a:t>
          </a:r>
          <a:r>
            <a:rPr lang="en-US" sz="2800" b="1" dirty="0" err="1" smtClean="0">
              <a:solidFill>
                <a:schemeClr val="tx1"/>
              </a:solidFill>
            </a:rPr>
            <a:t>khách</a:t>
          </a:r>
          <a:r>
            <a:rPr lang="en-US" sz="2800" b="1" dirty="0" smtClean="0">
              <a:solidFill>
                <a:schemeClr val="tx1"/>
              </a:solidFill>
            </a:rPr>
            <a:t> </a:t>
          </a:r>
          <a:r>
            <a:rPr lang="en-US" sz="2800" b="1" dirty="0" err="1" smtClean="0">
              <a:solidFill>
                <a:schemeClr val="tx1"/>
              </a:solidFill>
            </a:rPr>
            <a:t>quan</a:t>
          </a:r>
          <a:r>
            <a:rPr lang="en-US" sz="2800" b="1" dirty="0" smtClean="0">
              <a:solidFill>
                <a:schemeClr val="tx1"/>
              </a:solidFill>
            </a:rPr>
            <a:t>, </a:t>
          </a:r>
          <a:r>
            <a:rPr lang="en-US" sz="2800" b="1" dirty="0" err="1" smtClean="0">
              <a:solidFill>
                <a:schemeClr val="tx1"/>
              </a:solidFill>
            </a:rPr>
            <a:t>phù</a:t>
          </a:r>
          <a:r>
            <a:rPr lang="en-US" sz="2800" b="1" dirty="0" smtClean="0">
              <a:solidFill>
                <a:schemeClr val="tx1"/>
              </a:solidFill>
            </a:rPr>
            <a:t> </a:t>
          </a:r>
          <a:r>
            <a:rPr lang="en-US" sz="2800" b="1" dirty="0" err="1" smtClean="0">
              <a:solidFill>
                <a:schemeClr val="tx1"/>
              </a:solidFill>
            </a:rPr>
            <a:t>hợp</a:t>
          </a:r>
          <a:r>
            <a:rPr lang="en-US" sz="2800" b="1" dirty="0" smtClean="0">
              <a:solidFill>
                <a:schemeClr val="tx1"/>
              </a:solidFill>
            </a:rPr>
            <a:t> </a:t>
          </a:r>
          <a:r>
            <a:rPr lang="en-US" sz="2800" b="1" dirty="0" err="1" smtClean="0">
              <a:solidFill>
                <a:schemeClr val="tx1"/>
              </a:solidFill>
            </a:rPr>
            <a:t>với</a:t>
          </a:r>
          <a:r>
            <a:rPr lang="en-US" sz="2800" b="1" dirty="0" smtClean="0">
              <a:solidFill>
                <a:schemeClr val="tx1"/>
              </a:solidFill>
            </a:rPr>
            <a:t> </a:t>
          </a:r>
          <a:r>
            <a:rPr lang="en-US" sz="2800" b="1" dirty="0" err="1" smtClean="0">
              <a:solidFill>
                <a:schemeClr val="tx1"/>
              </a:solidFill>
            </a:rPr>
            <a:t>từng</a:t>
          </a:r>
          <a:r>
            <a:rPr lang="en-US" sz="2800" b="1" dirty="0" smtClean="0">
              <a:solidFill>
                <a:schemeClr val="tx1"/>
              </a:solidFill>
            </a:rPr>
            <a:t> </a:t>
          </a:r>
          <a:r>
            <a:rPr lang="en-US" sz="2800" b="1" dirty="0" err="1" smtClean="0">
              <a:solidFill>
                <a:schemeClr val="tx1"/>
              </a:solidFill>
            </a:rPr>
            <a:t>lứa</a:t>
          </a:r>
          <a:r>
            <a:rPr lang="en-US" sz="2800" b="1" dirty="0" smtClean="0">
              <a:solidFill>
                <a:schemeClr val="tx1"/>
              </a:solidFill>
            </a:rPr>
            <a:t> </a:t>
          </a:r>
          <a:r>
            <a:rPr lang="en-US" sz="2800" b="1" dirty="0" err="1" smtClean="0">
              <a:solidFill>
                <a:schemeClr val="tx1"/>
              </a:solidFill>
            </a:rPr>
            <a:t>tuổi</a:t>
          </a:r>
          <a:r>
            <a:rPr lang="en-US" sz="2800" b="1" dirty="0" smtClean="0">
              <a:solidFill>
                <a:schemeClr val="tx1"/>
              </a:solidFill>
            </a:rPr>
            <a:t>, </a:t>
          </a:r>
          <a:r>
            <a:rPr lang="en-US" sz="2800" b="1" dirty="0" err="1" smtClean="0">
              <a:solidFill>
                <a:schemeClr val="tx1"/>
              </a:solidFill>
            </a:rPr>
            <a:t>không</a:t>
          </a:r>
          <a:r>
            <a:rPr lang="en-US" sz="2800" b="1" dirty="0" smtClean="0">
              <a:solidFill>
                <a:schemeClr val="tx1"/>
              </a:solidFill>
            </a:rPr>
            <a:t> </a:t>
          </a:r>
          <a:r>
            <a:rPr lang="en-US" sz="2800" b="1" dirty="0" err="1" smtClean="0">
              <a:solidFill>
                <a:schemeClr val="tx1"/>
              </a:solidFill>
            </a:rPr>
            <a:t>gây</a:t>
          </a:r>
          <a:r>
            <a:rPr lang="en-US" sz="2800" b="1" dirty="0" smtClean="0">
              <a:solidFill>
                <a:schemeClr val="tx1"/>
              </a:solidFill>
            </a:rPr>
            <a:t> </a:t>
          </a:r>
          <a:r>
            <a:rPr lang="en-US" sz="2800" b="1" dirty="0" err="1" smtClean="0">
              <a:solidFill>
                <a:schemeClr val="tx1"/>
              </a:solidFill>
            </a:rPr>
            <a:t>áp</a:t>
          </a:r>
          <a:r>
            <a:rPr lang="en-US" sz="2800" b="1" dirty="0" smtClean="0">
              <a:solidFill>
                <a:schemeClr val="tx1"/>
              </a:solidFill>
            </a:rPr>
            <a:t> </a:t>
          </a:r>
          <a:r>
            <a:rPr lang="en-US" sz="2800" b="1" dirty="0" err="1" smtClean="0">
              <a:solidFill>
                <a:schemeClr val="tx1"/>
              </a:solidFill>
            </a:rPr>
            <a:t>lực</a:t>
          </a:r>
          <a:r>
            <a:rPr lang="en-US" sz="2800" b="1" dirty="0" smtClean="0">
              <a:solidFill>
                <a:schemeClr val="tx1"/>
              </a:solidFill>
            </a:rPr>
            <a:t> </a:t>
          </a:r>
          <a:r>
            <a:rPr lang="en-US" sz="2800" b="1" dirty="0" err="1" smtClean="0">
              <a:solidFill>
                <a:schemeClr val="tx1"/>
              </a:solidFill>
            </a:rPr>
            <a:t>lên</a:t>
          </a:r>
          <a:r>
            <a:rPr lang="en-US" sz="2800" b="1" dirty="0" smtClean="0">
              <a:solidFill>
                <a:schemeClr val="tx1"/>
              </a:solidFill>
            </a:rPr>
            <a:t> </a:t>
          </a:r>
          <a:r>
            <a:rPr lang="en-US" sz="2800" b="1" dirty="0" err="1" smtClean="0">
              <a:solidFill>
                <a:schemeClr val="tx1"/>
              </a:solidFill>
            </a:rPr>
            <a:t>học</a:t>
          </a:r>
          <a:r>
            <a:rPr lang="en-US" sz="2800" b="1" dirty="0" smtClean="0">
              <a:solidFill>
                <a:schemeClr val="tx1"/>
              </a:solidFill>
            </a:rPr>
            <a:t> </a:t>
          </a:r>
          <a:r>
            <a:rPr lang="en-US" sz="2800" b="1" dirty="0" err="1" smtClean="0">
              <a:solidFill>
                <a:schemeClr val="tx1"/>
              </a:solidFill>
            </a:rPr>
            <a:t>sinh</a:t>
          </a:r>
          <a:r>
            <a:rPr lang="en-US" sz="2800" b="1" dirty="0" smtClean="0">
              <a:solidFill>
                <a:schemeClr val="tx1"/>
              </a:solidFill>
            </a:rPr>
            <a:t>.</a:t>
          </a:r>
          <a:endParaRPr lang="en-US" sz="2800" b="1" dirty="0">
            <a:solidFill>
              <a:schemeClr val="tx1"/>
            </a:solidFill>
            <a:latin typeface="Times New Roman" panose="02020603050405020304" pitchFamily="18" charset="0"/>
            <a:cs typeface="Times New Roman" panose="02020603050405020304" pitchFamily="18" charset="0"/>
          </a:endParaRPr>
        </a:p>
      </dgm:t>
    </dgm:pt>
    <dgm:pt modelId="{5D45C215-4B8E-4469-A88E-62726AC5BFA1}" type="parTrans" cxnId="{16B90E1B-39F9-4D48-AC7D-BEAF3D418687}">
      <dgm:prSet/>
      <dgm:spPr/>
      <dgm:t>
        <a:bodyPr/>
        <a:lstStyle/>
        <a:p>
          <a:endParaRPr lang="en-US"/>
        </a:p>
      </dgm:t>
    </dgm:pt>
    <dgm:pt modelId="{15C4DC6A-5AAD-4557-AD68-7E721676606D}" type="sibTrans" cxnId="{16B90E1B-39F9-4D48-AC7D-BEAF3D418687}">
      <dgm:prSet/>
      <dgm:spPr/>
      <dgm:t>
        <a:bodyPr/>
        <a:lstStyle/>
        <a:p>
          <a:endParaRPr lang="en-US"/>
        </a:p>
      </dgm:t>
    </dgm:pt>
    <dgm:pt modelId="{572FAB36-E68F-43E7-B615-9351D28E9037}">
      <dgm:prSet phldrT="[Text]" custT="1"/>
      <dgm:spPr/>
      <dgm:t>
        <a:bodyPr/>
        <a:lstStyle/>
        <a:p>
          <a:pPr algn="just"/>
          <a:r>
            <a:rPr lang="en-US" sz="2800" b="1" dirty="0">
              <a:solidFill>
                <a:srgbClr val="002060"/>
              </a:solidFill>
              <a:latin typeface="Times New Roman" panose="02020603050405020304" pitchFamily="18" charset="0"/>
              <a:cs typeface="Times New Roman" panose="02020603050405020304" pitchFamily="18" charset="0"/>
            </a:rPr>
            <a:t>5. </a:t>
          </a:r>
          <a:r>
            <a:rPr lang="en-US" sz="2800" b="1" dirty="0" err="1" smtClean="0">
              <a:solidFill>
                <a:schemeClr val="tx1"/>
              </a:solidFill>
            </a:rPr>
            <a:t>Phạm</a:t>
          </a:r>
          <a:r>
            <a:rPr lang="en-US" sz="2800" b="1" dirty="0" smtClean="0">
              <a:solidFill>
                <a:schemeClr val="tx1"/>
              </a:solidFill>
            </a:rPr>
            <a:t> vi </a:t>
          </a:r>
          <a:r>
            <a:rPr lang="en-US" sz="2800" b="1" dirty="0" err="1" smtClean="0">
              <a:solidFill>
                <a:schemeClr val="tx1"/>
              </a:solidFill>
            </a:rPr>
            <a:t>đánh</a:t>
          </a:r>
          <a:r>
            <a:rPr lang="en-US" sz="2800" b="1" dirty="0" smtClean="0">
              <a:solidFill>
                <a:schemeClr val="tx1"/>
              </a:solidFill>
            </a:rPr>
            <a:t> </a:t>
          </a:r>
          <a:r>
            <a:rPr lang="en-US" sz="2800" b="1" dirty="0" err="1" smtClean="0">
              <a:solidFill>
                <a:schemeClr val="tx1"/>
              </a:solidFill>
            </a:rPr>
            <a:t>giá</a:t>
          </a:r>
          <a:r>
            <a:rPr lang="en-US" sz="2800" b="1" dirty="0" smtClean="0">
              <a:solidFill>
                <a:schemeClr val="tx1"/>
              </a:solidFill>
            </a:rPr>
            <a:t> </a:t>
          </a:r>
          <a:r>
            <a:rPr lang="en-US" sz="2800" b="1" dirty="0" err="1" smtClean="0">
              <a:solidFill>
                <a:schemeClr val="tx1"/>
              </a:solidFill>
            </a:rPr>
            <a:t>bao</a:t>
          </a:r>
          <a:r>
            <a:rPr lang="en-US" sz="2800" b="1" dirty="0" smtClean="0">
              <a:solidFill>
                <a:schemeClr val="tx1"/>
              </a:solidFill>
            </a:rPr>
            <a:t> </a:t>
          </a:r>
          <a:r>
            <a:rPr lang="en-US" sz="2800" b="1" dirty="0" err="1" smtClean="0">
              <a:solidFill>
                <a:schemeClr val="tx1"/>
              </a:solidFill>
            </a:rPr>
            <a:t>gồm</a:t>
          </a:r>
          <a:r>
            <a:rPr lang="en-US" sz="2800" b="1" dirty="0" smtClean="0">
              <a:solidFill>
                <a:schemeClr val="tx1"/>
              </a:solidFill>
            </a:rPr>
            <a:t> </a:t>
          </a:r>
          <a:r>
            <a:rPr lang="en-US" sz="2800" b="1" dirty="0" err="1" smtClean="0">
              <a:solidFill>
                <a:schemeClr val="tx1"/>
              </a:solidFill>
            </a:rPr>
            <a:t>các</a:t>
          </a:r>
          <a:r>
            <a:rPr lang="en-US" sz="2800" b="1" dirty="0" smtClean="0">
              <a:solidFill>
                <a:schemeClr val="tx1"/>
              </a:solidFill>
            </a:rPr>
            <a:t> </a:t>
          </a:r>
          <a:r>
            <a:rPr lang="en-US" sz="2800" b="1" dirty="0" err="1" smtClean="0">
              <a:solidFill>
                <a:schemeClr val="tx1"/>
              </a:solidFill>
            </a:rPr>
            <a:t>môn</a:t>
          </a:r>
          <a:r>
            <a:rPr lang="en-US" sz="2800" b="1" dirty="0" smtClean="0">
              <a:solidFill>
                <a:schemeClr val="tx1"/>
              </a:solidFill>
            </a:rPr>
            <a:t> </a:t>
          </a:r>
          <a:r>
            <a:rPr lang="en-US" sz="2800" b="1" dirty="0" err="1" smtClean="0">
              <a:solidFill>
                <a:schemeClr val="tx1"/>
              </a:solidFill>
            </a:rPr>
            <a:t>học</a:t>
          </a:r>
          <a:r>
            <a:rPr lang="en-US" sz="2800" b="1" dirty="0" smtClean="0">
              <a:solidFill>
                <a:schemeClr val="tx1"/>
              </a:solidFill>
            </a:rPr>
            <a:t> </a:t>
          </a:r>
          <a:r>
            <a:rPr lang="en-US" sz="2800" b="1" dirty="0" err="1" smtClean="0">
              <a:solidFill>
                <a:schemeClr val="tx1"/>
              </a:solidFill>
            </a:rPr>
            <a:t>và</a:t>
          </a:r>
          <a:r>
            <a:rPr lang="en-US" sz="2800" b="1" dirty="0" smtClean="0">
              <a:solidFill>
                <a:schemeClr val="tx1"/>
              </a:solidFill>
            </a:rPr>
            <a:t> </a:t>
          </a:r>
          <a:r>
            <a:rPr lang="en-US" sz="2800" b="1" dirty="0" err="1" smtClean="0">
              <a:solidFill>
                <a:schemeClr val="tx1"/>
              </a:solidFill>
            </a:rPr>
            <a:t>hoạt</a:t>
          </a:r>
          <a:r>
            <a:rPr lang="en-US" sz="2800" b="1" dirty="0" smtClean="0">
              <a:solidFill>
                <a:schemeClr val="tx1"/>
              </a:solidFill>
            </a:rPr>
            <a:t> </a:t>
          </a:r>
          <a:r>
            <a:rPr lang="en-US" sz="2800" b="1" dirty="0" err="1" smtClean="0">
              <a:solidFill>
                <a:schemeClr val="tx1"/>
              </a:solidFill>
            </a:rPr>
            <a:t>động</a:t>
          </a:r>
          <a:r>
            <a:rPr lang="en-US" sz="2800" b="1" dirty="0" smtClean="0">
              <a:solidFill>
                <a:schemeClr val="tx1"/>
              </a:solidFill>
            </a:rPr>
            <a:t> </a:t>
          </a:r>
          <a:r>
            <a:rPr lang="en-US" sz="2800" b="1" dirty="0" err="1" smtClean="0">
              <a:solidFill>
                <a:schemeClr val="tx1"/>
              </a:solidFill>
            </a:rPr>
            <a:t>giáo</a:t>
          </a:r>
          <a:r>
            <a:rPr lang="en-US" sz="2800" b="1" dirty="0" smtClean="0">
              <a:solidFill>
                <a:schemeClr val="tx1"/>
              </a:solidFill>
            </a:rPr>
            <a:t> </a:t>
          </a:r>
          <a:r>
            <a:rPr lang="en-US" sz="2800" b="1" dirty="0" err="1" smtClean="0">
              <a:solidFill>
                <a:schemeClr val="tx1"/>
              </a:solidFill>
            </a:rPr>
            <a:t>dục</a:t>
          </a:r>
          <a:r>
            <a:rPr lang="en-US" sz="2800" b="1" dirty="0" smtClean="0">
              <a:solidFill>
                <a:schemeClr val="tx1"/>
              </a:solidFill>
            </a:rPr>
            <a:t> </a:t>
          </a:r>
          <a:r>
            <a:rPr lang="en-US" sz="2800" b="1" dirty="0" err="1" smtClean="0">
              <a:solidFill>
                <a:schemeClr val="tx1"/>
              </a:solidFill>
            </a:rPr>
            <a:t>bắt</a:t>
          </a:r>
          <a:r>
            <a:rPr lang="en-US" sz="2800" b="1" dirty="0" smtClean="0">
              <a:solidFill>
                <a:schemeClr val="tx1"/>
              </a:solidFill>
            </a:rPr>
            <a:t> </a:t>
          </a:r>
          <a:r>
            <a:rPr lang="en-US" sz="2800" b="1" dirty="0" err="1" smtClean="0">
              <a:solidFill>
                <a:schemeClr val="tx1"/>
              </a:solidFill>
            </a:rPr>
            <a:t>buộc</a:t>
          </a:r>
          <a:r>
            <a:rPr lang="en-US" sz="2800" b="1" dirty="0" smtClean="0">
              <a:solidFill>
                <a:schemeClr val="tx1"/>
              </a:solidFill>
            </a:rPr>
            <a:t>, </a:t>
          </a:r>
          <a:r>
            <a:rPr lang="en-US" sz="2800" b="1" dirty="0" err="1" smtClean="0">
              <a:solidFill>
                <a:schemeClr val="tx1"/>
              </a:solidFill>
            </a:rPr>
            <a:t>môn</a:t>
          </a:r>
          <a:r>
            <a:rPr lang="en-US" sz="2800" b="1" dirty="0" smtClean="0">
              <a:solidFill>
                <a:schemeClr val="tx1"/>
              </a:solidFill>
            </a:rPr>
            <a:t> </a:t>
          </a:r>
          <a:r>
            <a:rPr lang="en-US" sz="2800" b="1" dirty="0" err="1" smtClean="0">
              <a:solidFill>
                <a:schemeClr val="tx1"/>
              </a:solidFill>
            </a:rPr>
            <a:t>học</a:t>
          </a:r>
          <a:r>
            <a:rPr lang="en-US" sz="2800" b="1" dirty="0" smtClean="0">
              <a:solidFill>
                <a:schemeClr val="tx1"/>
              </a:solidFill>
            </a:rPr>
            <a:t> </a:t>
          </a:r>
          <a:r>
            <a:rPr lang="en-US" sz="2800" b="1" dirty="0" err="1" smtClean="0">
              <a:solidFill>
                <a:schemeClr val="tx1"/>
              </a:solidFill>
            </a:rPr>
            <a:t>tự</a:t>
          </a:r>
          <a:r>
            <a:rPr lang="en-US" sz="2800" b="1" dirty="0" smtClean="0">
              <a:solidFill>
                <a:schemeClr val="tx1"/>
              </a:solidFill>
            </a:rPr>
            <a:t> </a:t>
          </a:r>
          <a:r>
            <a:rPr lang="en-US" sz="2800" b="1" dirty="0" err="1" smtClean="0">
              <a:solidFill>
                <a:schemeClr val="tx1"/>
              </a:solidFill>
            </a:rPr>
            <a:t>chọn</a:t>
          </a:r>
          <a:r>
            <a:rPr lang="en-US" sz="2800" b="1" dirty="0" smtClean="0">
              <a:solidFill>
                <a:schemeClr val="tx1"/>
              </a:solidFill>
            </a:rPr>
            <a:t>.</a:t>
          </a:r>
          <a:endParaRPr lang="en-US" sz="2800" b="1" dirty="0">
            <a:solidFill>
              <a:schemeClr val="tx1"/>
            </a:solidFill>
            <a:latin typeface="Times New Roman" panose="02020603050405020304" pitchFamily="18" charset="0"/>
            <a:cs typeface="Times New Roman" panose="02020603050405020304" pitchFamily="18" charset="0"/>
          </a:endParaRPr>
        </a:p>
      </dgm:t>
    </dgm:pt>
    <dgm:pt modelId="{666B64E3-5EF8-4C5B-AFAC-4F1E4724D7BB}" type="parTrans" cxnId="{7E3D025F-16FA-4B26-98BB-8CBC13C80DB5}">
      <dgm:prSet/>
      <dgm:spPr/>
      <dgm:t>
        <a:bodyPr/>
        <a:lstStyle/>
        <a:p>
          <a:endParaRPr lang="en-US"/>
        </a:p>
      </dgm:t>
    </dgm:pt>
    <dgm:pt modelId="{2ADC9B9F-0708-45AA-9582-63DCB696E46D}" type="sibTrans" cxnId="{7E3D025F-16FA-4B26-98BB-8CBC13C80DB5}">
      <dgm:prSet/>
      <dgm:spPr/>
      <dgm:t>
        <a:bodyPr/>
        <a:lstStyle/>
        <a:p>
          <a:endParaRPr lang="en-US"/>
        </a:p>
      </dgm:t>
    </dgm:pt>
    <dgm:pt modelId="{1C1A2979-820F-4690-87AC-6248228D866E}" type="pres">
      <dgm:prSet presAssocID="{940A44CC-6710-4EA6-9B10-E3792D98722A}" presName="linearFlow" presStyleCnt="0">
        <dgm:presLayoutVars>
          <dgm:dir/>
          <dgm:resizeHandles val="exact"/>
        </dgm:presLayoutVars>
      </dgm:prSet>
      <dgm:spPr/>
    </dgm:pt>
    <dgm:pt modelId="{DA2E6803-8ECD-4AB6-9360-84DA5593844D}" type="pres">
      <dgm:prSet presAssocID="{962332F7-2406-48EA-8A12-EA1F2028D9F2}" presName="composite" presStyleCnt="0"/>
      <dgm:spPr/>
    </dgm:pt>
    <dgm:pt modelId="{0259363F-E84D-4ABD-BEEC-A715E45B288C}" type="pres">
      <dgm:prSet presAssocID="{962332F7-2406-48EA-8A12-EA1F2028D9F2}" presName="imgShp" presStyleLbl="fgImgPlace1" presStyleIdx="0" presStyleCnt="5"/>
      <dgm:spPr/>
    </dgm:pt>
    <dgm:pt modelId="{967941D4-C8C0-40A2-824D-8DF2CBEF6CD6}" type="pres">
      <dgm:prSet presAssocID="{962332F7-2406-48EA-8A12-EA1F2028D9F2}" presName="txShp" presStyleLbl="node1" presStyleIdx="0" presStyleCnt="5" custLinFactNeighborX="-384" custLinFactNeighborY="29741">
        <dgm:presLayoutVars>
          <dgm:bulletEnabled val="1"/>
        </dgm:presLayoutVars>
      </dgm:prSet>
      <dgm:spPr/>
      <dgm:t>
        <a:bodyPr/>
        <a:lstStyle/>
        <a:p>
          <a:endParaRPr lang="en-US"/>
        </a:p>
      </dgm:t>
    </dgm:pt>
    <dgm:pt modelId="{31904093-6E85-414F-8C06-461E2CE9642C}" type="pres">
      <dgm:prSet presAssocID="{54B8AF58-C0C8-4B8D-8FF7-C056A432B15E}" presName="spacing" presStyleCnt="0"/>
      <dgm:spPr/>
    </dgm:pt>
    <dgm:pt modelId="{5C4D211D-B99B-4B89-94F9-1A200AF92FB4}" type="pres">
      <dgm:prSet presAssocID="{283E90F6-1386-43B2-9D64-4532197AABCC}" presName="composite" presStyleCnt="0"/>
      <dgm:spPr/>
    </dgm:pt>
    <dgm:pt modelId="{5DF75836-B091-45A1-AD70-43909215A22A}" type="pres">
      <dgm:prSet presAssocID="{283E90F6-1386-43B2-9D64-4532197AABCC}" presName="imgShp" presStyleLbl="fgImgPlace1" presStyleIdx="1" presStyleCnt="5"/>
      <dgm:spPr/>
    </dgm:pt>
    <dgm:pt modelId="{CA65FD1B-0BB6-4C65-8390-EB08C1AE04A5}" type="pres">
      <dgm:prSet presAssocID="{283E90F6-1386-43B2-9D64-4532197AABCC}" presName="txShp" presStyleLbl="node1" presStyleIdx="1" presStyleCnt="5" custScaleY="150376" custLinFactNeighborX="-384" custLinFactNeighborY="26506">
        <dgm:presLayoutVars>
          <dgm:bulletEnabled val="1"/>
        </dgm:presLayoutVars>
      </dgm:prSet>
      <dgm:spPr/>
      <dgm:t>
        <a:bodyPr/>
        <a:lstStyle/>
        <a:p>
          <a:endParaRPr lang="en-US"/>
        </a:p>
      </dgm:t>
    </dgm:pt>
    <dgm:pt modelId="{EA12F486-03C7-4C44-B52D-85060F565690}" type="pres">
      <dgm:prSet presAssocID="{D11A1C45-C1DA-4E3F-98A1-5756A7B76E68}" presName="spacing" presStyleCnt="0"/>
      <dgm:spPr/>
    </dgm:pt>
    <dgm:pt modelId="{2AADF410-FFCC-4260-8CC0-48EC3D6AFEE8}" type="pres">
      <dgm:prSet presAssocID="{07B624BB-4724-42DD-AD38-FD399504B78E}" presName="composite" presStyleCnt="0"/>
      <dgm:spPr/>
    </dgm:pt>
    <dgm:pt modelId="{62F9371B-3547-4E51-8945-BB6204E5C6B8}" type="pres">
      <dgm:prSet presAssocID="{07B624BB-4724-42DD-AD38-FD399504B78E}" presName="imgShp" presStyleLbl="fgImgPlace1" presStyleIdx="2" presStyleCnt="5"/>
      <dgm:spPr/>
    </dgm:pt>
    <dgm:pt modelId="{160E548C-00B4-44F5-9B83-760E00C86587}" type="pres">
      <dgm:prSet presAssocID="{07B624BB-4724-42DD-AD38-FD399504B78E}" presName="txShp" presStyleLbl="node1" presStyleIdx="2" presStyleCnt="5" custScaleY="218709" custLinFactNeighborX="-513" custLinFactNeighborY="22029">
        <dgm:presLayoutVars>
          <dgm:bulletEnabled val="1"/>
        </dgm:presLayoutVars>
      </dgm:prSet>
      <dgm:spPr/>
      <dgm:t>
        <a:bodyPr/>
        <a:lstStyle/>
        <a:p>
          <a:endParaRPr lang="en-US"/>
        </a:p>
      </dgm:t>
    </dgm:pt>
    <dgm:pt modelId="{A52575E5-03C6-4CD2-88A5-4018F7DB6162}" type="pres">
      <dgm:prSet presAssocID="{FFC4A802-FC7E-4DCF-BA8B-12680377E48D}" presName="spacing" presStyleCnt="0"/>
      <dgm:spPr/>
    </dgm:pt>
    <dgm:pt modelId="{6325462A-B032-41C5-8A16-03966E41E034}" type="pres">
      <dgm:prSet presAssocID="{0CC8B775-402A-477F-A605-BA5AB4B65062}" presName="composite" presStyleCnt="0"/>
      <dgm:spPr/>
    </dgm:pt>
    <dgm:pt modelId="{1FC620FF-1B43-457E-BC7B-58AB7C17E7E2}" type="pres">
      <dgm:prSet presAssocID="{0CC8B775-402A-477F-A605-BA5AB4B65062}" presName="imgShp" presStyleLbl="fgImgPlace1" presStyleIdx="3" presStyleCnt="5"/>
      <dgm:spPr/>
    </dgm:pt>
    <dgm:pt modelId="{65977384-E842-42D7-B557-FC8486813BF1}" type="pres">
      <dgm:prSet presAssocID="{0CC8B775-402A-477F-A605-BA5AB4B65062}" presName="txShp" presStyleLbl="node1" presStyleIdx="3" presStyleCnt="5" custScaleY="215868" custLinFactNeighborX="-513" custLinFactNeighborY="13584">
        <dgm:presLayoutVars>
          <dgm:bulletEnabled val="1"/>
        </dgm:presLayoutVars>
      </dgm:prSet>
      <dgm:spPr/>
      <dgm:t>
        <a:bodyPr/>
        <a:lstStyle/>
        <a:p>
          <a:endParaRPr lang="en-US"/>
        </a:p>
      </dgm:t>
    </dgm:pt>
    <dgm:pt modelId="{9F2F7153-F3E3-4B7F-BC8D-F807F4F2B019}" type="pres">
      <dgm:prSet presAssocID="{15C4DC6A-5AAD-4557-AD68-7E721676606D}" presName="spacing" presStyleCnt="0"/>
      <dgm:spPr/>
    </dgm:pt>
    <dgm:pt modelId="{E77B1ACE-CF4B-4286-9664-CBBF16492B0D}" type="pres">
      <dgm:prSet presAssocID="{572FAB36-E68F-43E7-B615-9351D28E9037}" presName="composite" presStyleCnt="0"/>
      <dgm:spPr/>
    </dgm:pt>
    <dgm:pt modelId="{43ECD890-319B-4884-B521-0015A2AD13F3}" type="pres">
      <dgm:prSet presAssocID="{572FAB36-E68F-43E7-B615-9351D28E9037}" presName="imgShp" presStyleLbl="fgImgPlace1" presStyleIdx="4" presStyleCnt="5"/>
      <dgm:spPr/>
    </dgm:pt>
    <dgm:pt modelId="{BB2ECF49-D795-4A3D-A71A-F8B3404FD094}" type="pres">
      <dgm:prSet presAssocID="{572FAB36-E68F-43E7-B615-9351D28E9037}" presName="txShp" presStyleLbl="node1" presStyleIdx="4" presStyleCnt="5" custScaleY="204426">
        <dgm:presLayoutVars>
          <dgm:bulletEnabled val="1"/>
        </dgm:presLayoutVars>
      </dgm:prSet>
      <dgm:spPr/>
      <dgm:t>
        <a:bodyPr/>
        <a:lstStyle/>
        <a:p>
          <a:endParaRPr lang="en-US"/>
        </a:p>
      </dgm:t>
    </dgm:pt>
  </dgm:ptLst>
  <dgm:cxnLst>
    <dgm:cxn modelId="{379F6CD0-88F9-4453-8F41-E22441553AA0}" type="presOf" srcId="{0CC8B775-402A-477F-A605-BA5AB4B65062}" destId="{65977384-E842-42D7-B557-FC8486813BF1}" srcOrd="0" destOrd="0" presId="urn:microsoft.com/office/officeart/2005/8/layout/vList3#2"/>
    <dgm:cxn modelId="{7A94BD04-65E1-434A-810B-D26664F94FA0}" srcId="{940A44CC-6710-4EA6-9B10-E3792D98722A}" destId="{962332F7-2406-48EA-8A12-EA1F2028D9F2}" srcOrd="0" destOrd="0" parTransId="{61657C8F-CFD8-4CF7-A556-E428E2F701C0}" sibTransId="{54B8AF58-C0C8-4B8D-8FF7-C056A432B15E}"/>
    <dgm:cxn modelId="{16B90E1B-39F9-4D48-AC7D-BEAF3D418687}" srcId="{940A44CC-6710-4EA6-9B10-E3792D98722A}" destId="{0CC8B775-402A-477F-A605-BA5AB4B65062}" srcOrd="3" destOrd="0" parTransId="{5D45C215-4B8E-4469-A88E-62726AC5BFA1}" sibTransId="{15C4DC6A-5AAD-4557-AD68-7E721676606D}"/>
    <dgm:cxn modelId="{BA0DBD01-8737-44AF-992B-126C6FF55B2A}" type="presOf" srcId="{283E90F6-1386-43B2-9D64-4532197AABCC}" destId="{CA65FD1B-0BB6-4C65-8390-EB08C1AE04A5}" srcOrd="0" destOrd="0" presId="urn:microsoft.com/office/officeart/2005/8/layout/vList3#2"/>
    <dgm:cxn modelId="{A8330F99-DB02-4256-8543-AB54CC75FCFB}" type="presOf" srcId="{962332F7-2406-48EA-8A12-EA1F2028D9F2}" destId="{967941D4-C8C0-40A2-824D-8DF2CBEF6CD6}" srcOrd="0" destOrd="0" presId="urn:microsoft.com/office/officeart/2005/8/layout/vList3#2"/>
    <dgm:cxn modelId="{7E3D025F-16FA-4B26-98BB-8CBC13C80DB5}" srcId="{940A44CC-6710-4EA6-9B10-E3792D98722A}" destId="{572FAB36-E68F-43E7-B615-9351D28E9037}" srcOrd="4" destOrd="0" parTransId="{666B64E3-5EF8-4C5B-AFAC-4F1E4724D7BB}" sibTransId="{2ADC9B9F-0708-45AA-9582-63DCB696E46D}"/>
    <dgm:cxn modelId="{7F96F777-54A0-4B64-869E-03E06485A30F}" type="presOf" srcId="{572FAB36-E68F-43E7-B615-9351D28E9037}" destId="{BB2ECF49-D795-4A3D-A71A-F8B3404FD094}" srcOrd="0" destOrd="0" presId="urn:microsoft.com/office/officeart/2005/8/layout/vList3#2"/>
    <dgm:cxn modelId="{9F297ACA-D50A-4629-AD68-B2138B130FCB}" srcId="{940A44CC-6710-4EA6-9B10-E3792D98722A}" destId="{283E90F6-1386-43B2-9D64-4532197AABCC}" srcOrd="1" destOrd="0" parTransId="{2904245D-D7AC-4159-BEB7-D23FD0E8E831}" sibTransId="{D11A1C45-C1DA-4E3F-98A1-5756A7B76E68}"/>
    <dgm:cxn modelId="{E29A09BB-9328-485F-823E-4C8477A60283}" type="presOf" srcId="{07B624BB-4724-42DD-AD38-FD399504B78E}" destId="{160E548C-00B4-44F5-9B83-760E00C86587}" srcOrd="0" destOrd="0" presId="urn:microsoft.com/office/officeart/2005/8/layout/vList3#2"/>
    <dgm:cxn modelId="{C06C71CD-52F6-44B0-8CF1-EB8335114417}" type="presOf" srcId="{940A44CC-6710-4EA6-9B10-E3792D98722A}" destId="{1C1A2979-820F-4690-87AC-6248228D866E}" srcOrd="0" destOrd="0" presId="urn:microsoft.com/office/officeart/2005/8/layout/vList3#2"/>
    <dgm:cxn modelId="{F6FDC190-0CF0-4582-B795-FD53218EBA71}" srcId="{940A44CC-6710-4EA6-9B10-E3792D98722A}" destId="{07B624BB-4724-42DD-AD38-FD399504B78E}" srcOrd="2" destOrd="0" parTransId="{51617BA5-9BEC-4570-9F1F-23A3143B89D6}" sibTransId="{FFC4A802-FC7E-4DCF-BA8B-12680377E48D}"/>
    <dgm:cxn modelId="{FC194C22-E9EE-432D-82B2-79D0E8992491}" type="presParOf" srcId="{1C1A2979-820F-4690-87AC-6248228D866E}" destId="{DA2E6803-8ECD-4AB6-9360-84DA5593844D}" srcOrd="0" destOrd="0" presId="urn:microsoft.com/office/officeart/2005/8/layout/vList3#2"/>
    <dgm:cxn modelId="{FA6281E1-4ED1-4A64-8940-35FE6B54EB55}" type="presParOf" srcId="{DA2E6803-8ECD-4AB6-9360-84DA5593844D}" destId="{0259363F-E84D-4ABD-BEEC-A715E45B288C}" srcOrd="0" destOrd="0" presId="urn:microsoft.com/office/officeart/2005/8/layout/vList3#2"/>
    <dgm:cxn modelId="{3480C976-1556-4B76-952C-001FB80D02F3}" type="presParOf" srcId="{DA2E6803-8ECD-4AB6-9360-84DA5593844D}" destId="{967941D4-C8C0-40A2-824D-8DF2CBEF6CD6}" srcOrd="1" destOrd="0" presId="urn:microsoft.com/office/officeart/2005/8/layout/vList3#2"/>
    <dgm:cxn modelId="{1630E670-BCDD-4194-B26A-A5CEF46F92A1}" type="presParOf" srcId="{1C1A2979-820F-4690-87AC-6248228D866E}" destId="{31904093-6E85-414F-8C06-461E2CE9642C}" srcOrd="1" destOrd="0" presId="urn:microsoft.com/office/officeart/2005/8/layout/vList3#2"/>
    <dgm:cxn modelId="{842C3D69-2589-4628-BC6B-7F214F886CE1}" type="presParOf" srcId="{1C1A2979-820F-4690-87AC-6248228D866E}" destId="{5C4D211D-B99B-4B89-94F9-1A200AF92FB4}" srcOrd="2" destOrd="0" presId="urn:microsoft.com/office/officeart/2005/8/layout/vList3#2"/>
    <dgm:cxn modelId="{DD3BBDDA-8779-4C02-9414-81C6D545EC8D}" type="presParOf" srcId="{5C4D211D-B99B-4B89-94F9-1A200AF92FB4}" destId="{5DF75836-B091-45A1-AD70-43909215A22A}" srcOrd="0" destOrd="0" presId="urn:microsoft.com/office/officeart/2005/8/layout/vList3#2"/>
    <dgm:cxn modelId="{81BC3EF5-565B-425A-AA2C-7357A4E4C334}" type="presParOf" srcId="{5C4D211D-B99B-4B89-94F9-1A200AF92FB4}" destId="{CA65FD1B-0BB6-4C65-8390-EB08C1AE04A5}" srcOrd="1" destOrd="0" presId="urn:microsoft.com/office/officeart/2005/8/layout/vList3#2"/>
    <dgm:cxn modelId="{EEA727EE-B1CC-42E2-8F68-7CD27056F671}" type="presParOf" srcId="{1C1A2979-820F-4690-87AC-6248228D866E}" destId="{EA12F486-03C7-4C44-B52D-85060F565690}" srcOrd="3" destOrd="0" presId="urn:microsoft.com/office/officeart/2005/8/layout/vList3#2"/>
    <dgm:cxn modelId="{DFADFF9F-6C67-4BBE-90FB-E5D66C64FBF4}" type="presParOf" srcId="{1C1A2979-820F-4690-87AC-6248228D866E}" destId="{2AADF410-FFCC-4260-8CC0-48EC3D6AFEE8}" srcOrd="4" destOrd="0" presId="urn:microsoft.com/office/officeart/2005/8/layout/vList3#2"/>
    <dgm:cxn modelId="{7EE316F8-2D94-4997-B07B-D659FFBDE58C}" type="presParOf" srcId="{2AADF410-FFCC-4260-8CC0-48EC3D6AFEE8}" destId="{62F9371B-3547-4E51-8945-BB6204E5C6B8}" srcOrd="0" destOrd="0" presId="urn:microsoft.com/office/officeart/2005/8/layout/vList3#2"/>
    <dgm:cxn modelId="{29A7E5E6-63EB-4844-BEDC-46636F7DE256}" type="presParOf" srcId="{2AADF410-FFCC-4260-8CC0-48EC3D6AFEE8}" destId="{160E548C-00B4-44F5-9B83-760E00C86587}" srcOrd="1" destOrd="0" presId="urn:microsoft.com/office/officeart/2005/8/layout/vList3#2"/>
    <dgm:cxn modelId="{E14BAB73-CF53-4140-9FAB-731C18BA6A2F}" type="presParOf" srcId="{1C1A2979-820F-4690-87AC-6248228D866E}" destId="{A52575E5-03C6-4CD2-88A5-4018F7DB6162}" srcOrd="5" destOrd="0" presId="urn:microsoft.com/office/officeart/2005/8/layout/vList3#2"/>
    <dgm:cxn modelId="{A811EC62-DC3A-42CC-AEDC-490F18210B50}" type="presParOf" srcId="{1C1A2979-820F-4690-87AC-6248228D866E}" destId="{6325462A-B032-41C5-8A16-03966E41E034}" srcOrd="6" destOrd="0" presId="urn:microsoft.com/office/officeart/2005/8/layout/vList3#2"/>
    <dgm:cxn modelId="{2F4B8124-DD70-4D74-B33F-12DB00A3AF54}" type="presParOf" srcId="{6325462A-B032-41C5-8A16-03966E41E034}" destId="{1FC620FF-1B43-457E-BC7B-58AB7C17E7E2}" srcOrd="0" destOrd="0" presId="urn:microsoft.com/office/officeart/2005/8/layout/vList3#2"/>
    <dgm:cxn modelId="{8529C133-DE30-4882-AC40-719C14A2B1CD}" type="presParOf" srcId="{6325462A-B032-41C5-8A16-03966E41E034}" destId="{65977384-E842-42D7-B557-FC8486813BF1}" srcOrd="1" destOrd="0" presId="urn:microsoft.com/office/officeart/2005/8/layout/vList3#2"/>
    <dgm:cxn modelId="{91A7ABB3-A6FE-4E47-AF4C-86E2A59859AA}" type="presParOf" srcId="{1C1A2979-820F-4690-87AC-6248228D866E}" destId="{9F2F7153-F3E3-4B7F-BC8D-F807F4F2B019}" srcOrd="7" destOrd="0" presId="urn:microsoft.com/office/officeart/2005/8/layout/vList3#2"/>
    <dgm:cxn modelId="{BDA75B57-B307-41A8-9277-CB9461A1909C}" type="presParOf" srcId="{1C1A2979-820F-4690-87AC-6248228D866E}" destId="{E77B1ACE-CF4B-4286-9664-CBBF16492B0D}" srcOrd="8" destOrd="0" presId="urn:microsoft.com/office/officeart/2005/8/layout/vList3#2"/>
    <dgm:cxn modelId="{80F5AB6D-95CF-4300-AB7B-3DB36E0CC617}" type="presParOf" srcId="{E77B1ACE-CF4B-4286-9664-CBBF16492B0D}" destId="{43ECD890-319B-4884-B521-0015A2AD13F3}" srcOrd="0" destOrd="0" presId="urn:microsoft.com/office/officeart/2005/8/layout/vList3#2"/>
    <dgm:cxn modelId="{3944322C-5A72-4FE4-A7E7-6CA9457287B6}" type="presParOf" srcId="{E77B1ACE-CF4B-4286-9664-CBBF16492B0D}" destId="{BB2ECF49-D795-4A3D-A71A-F8B3404FD094}" srcOrd="1" destOrd="0" presId="urn:microsoft.com/office/officeart/2005/8/layout/vList3#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8E7A8E-8216-4EFF-82F3-490CEE7F6688}" type="doc">
      <dgm:prSet loTypeId="urn:microsoft.com/office/officeart/2005/8/layout/cycle5" loCatId="cycle" qsTypeId="urn:microsoft.com/office/officeart/2005/8/quickstyle/simple2" qsCatId="simple" csTypeId="urn:microsoft.com/office/officeart/2005/8/colors/colorful1#4" csCatId="colorful" phldr="1"/>
      <dgm:spPr/>
      <dgm:t>
        <a:bodyPr/>
        <a:lstStyle/>
        <a:p>
          <a:endParaRPr lang="en-US"/>
        </a:p>
      </dgm:t>
    </dgm:pt>
    <dgm:pt modelId="{17C79A50-F7E9-46B4-97AC-BFBB7699295E}">
      <dgm:prSet phldrT="[Text]" custT="1"/>
      <dgm:spPr/>
      <dgm:t>
        <a:bodyPr/>
        <a:lstStyle/>
        <a:p>
          <a:r>
            <a:rPr lang="en-US" sz="2400" b="1" dirty="0" err="1" smtClean="0">
              <a:solidFill>
                <a:schemeClr val="tx1"/>
              </a:solidFill>
              <a:latin typeface="Times New Roman" panose="02020603050405020304" pitchFamily="18" charset="0"/>
              <a:cs typeface="Times New Roman" panose="02020603050405020304" pitchFamily="18" charset="0"/>
            </a:rPr>
            <a:t>Thể</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hiện</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mục</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tiêu</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giáo</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dục</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phổ</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thông</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quy</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định</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cụ</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thể</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các</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yêu</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cầu</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cần</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đạt</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Phẩm</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chất</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năng</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lực</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nội</a:t>
          </a:r>
          <a:r>
            <a:rPr lang="en-US" sz="2400" b="1" dirty="0" smtClean="0">
              <a:solidFill>
                <a:schemeClr val="tx1"/>
              </a:solidFill>
              <a:latin typeface="Times New Roman" panose="02020603050405020304" pitchFamily="18" charset="0"/>
              <a:cs typeface="Times New Roman" panose="02020603050405020304" pitchFamily="18" charset="0"/>
            </a:rPr>
            <a:t> dung, </a:t>
          </a:r>
          <a:r>
            <a:rPr lang="en-US" sz="2400" b="1" dirty="0" err="1" smtClean="0">
              <a:solidFill>
                <a:schemeClr val="tx1"/>
              </a:solidFill>
              <a:latin typeface="Times New Roman" panose="02020603050405020304" pitchFamily="18" charset="0"/>
              <a:cs typeface="Times New Roman" panose="02020603050405020304" pitchFamily="18" charset="0"/>
            </a:rPr>
            <a:t>phương</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pháp</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cách</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đánh</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giá</a:t>
          </a:r>
          <a:endParaRPr lang="en-US" sz="2400" b="1" dirty="0">
            <a:solidFill>
              <a:schemeClr val="tx1"/>
            </a:solidFill>
            <a:latin typeface="Times New Roman" panose="02020603050405020304" pitchFamily="18" charset="0"/>
            <a:cs typeface="Times New Roman" panose="02020603050405020304" pitchFamily="18" charset="0"/>
          </a:endParaRPr>
        </a:p>
      </dgm:t>
    </dgm:pt>
    <dgm:pt modelId="{14D6E6D6-471B-4519-85BA-32166418911E}" type="parTrans" cxnId="{4D9ABB78-E31A-4435-A6EE-46918E43CF72}">
      <dgm:prSet/>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588B8C95-35E7-4C0A-8ADA-D310157CFA06}" type="sibTrans" cxnId="{4D9ABB78-E31A-4435-A6EE-46918E43CF72}">
      <dgm:prSet/>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540A0E7A-8B90-4E5B-98F5-A3414538DF07}">
      <dgm:prSet phldrT="[Text]" custT="1"/>
      <dgm:spPr/>
      <dgm:t>
        <a:bodyPr/>
        <a:lstStyle/>
        <a:p>
          <a:pPr algn="l"/>
          <a:r>
            <a:rPr lang="en-US" sz="2400" b="1" i="0" dirty="0" smtClean="0">
              <a:solidFill>
                <a:schemeClr val="tx1"/>
              </a:solidFill>
              <a:latin typeface="+mj-lt"/>
            </a:rPr>
            <a:t>     </a:t>
          </a:r>
          <a:r>
            <a:rPr lang="vi-VN" sz="2400" b="1" i="0" dirty="0" smtClean="0">
              <a:solidFill>
                <a:schemeClr val="tx1"/>
              </a:solidFill>
              <a:latin typeface="+mj-lt"/>
            </a:rPr>
            <a:t>Chương trình giáo dục phổ thông bảo đảm kết nối chặt chẽ </a:t>
          </a:r>
          <a:r>
            <a:rPr lang="en-US" sz="2400" b="1" i="0" dirty="0" smtClean="0">
              <a:solidFill>
                <a:schemeClr val="tx1"/>
              </a:solidFill>
              <a:latin typeface="+mj-lt"/>
            </a:rPr>
            <a:t> </a:t>
          </a:r>
          <a:r>
            <a:rPr lang="en-US" sz="2400" b="1" i="0" dirty="0" err="1" smtClean="0">
              <a:solidFill>
                <a:schemeClr val="tx1"/>
              </a:solidFill>
              <a:latin typeface="Times New Roman" pitchFamily="18" charset="0"/>
              <a:cs typeface="Times New Roman" pitchFamily="18" charset="0"/>
            </a:rPr>
            <a:t>theo</a:t>
          </a:r>
          <a:r>
            <a:rPr lang="en-US" sz="2400" b="1" i="0" dirty="0" smtClean="0">
              <a:solidFill>
                <a:schemeClr val="tx1"/>
              </a:solidFill>
              <a:latin typeface="Times New Roman" pitchFamily="18" charset="0"/>
              <a:cs typeface="Times New Roman" pitchFamily="18" charset="0"/>
            </a:rPr>
            <a:t> </a:t>
          </a:r>
          <a:r>
            <a:rPr lang="en-US" sz="2400" b="1" i="0" dirty="0" err="1" smtClean="0">
              <a:solidFill>
                <a:schemeClr val="tx1"/>
              </a:solidFill>
              <a:latin typeface="Times New Roman" pitchFamily="18" charset="0"/>
              <a:cs typeface="Times New Roman" pitchFamily="18" charset="0"/>
            </a:rPr>
            <a:t>trục</a:t>
          </a:r>
          <a:r>
            <a:rPr lang="en-US" sz="2400" b="1" i="0" dirty="0" smtClean="0">
              <a:solidFill>
                <a:schemeClr val="tx1"/>
              </a:solidFill>
              <a:latin typeface="Times New Roman" pitchFamily="18" charset="0"/>
              <a:cs typeface="Times New Roman" pitchFamily="18" charset="0"/>
            </a:rPr>
            <a:t> </a:t>
          </a:r>
          <a:r>
            <a:rPr lang="en-US" sz="2400" b="1" i="0" dirty="0" err="1" smtClean="0">
              <a:solidFill>
                <a:schemeClr val="tx1"/>
              </a:solidFill>
              <a:latin typeface="Times New Roman" pitchFamily="18" charset="0"/>
              <a:cs typeface="Times New Roman" pitchFamily="18" charset="0"/>
            </a:rPr>
            <a:t>thông</a:t>
          </a:r>
          <a:r>
            <a:rPr lang="en-US" sz="2400" b="1" i="0" dirty="0" smtClean="0">
              <a:solidFill>
                <a:schemeClr val="tx1"/>
              </a:solidFill>
              <a:latin typeface="Times New Roman" pitchFamily="18" charset="0"/>
              <a:cs typeface="Times New Roman" pitchFamily="18" charset="0"/>
            </a:rPr>
            <a:t> </a:t>
          </a:r>
          <a:r>
            <a:rPr lang="en-US" sz="2400" b="1" i="0" dirty="0" err="1" smtClean="0">
              <a:solidFill>
                <a:schemeClr val="tx1"/>
              </a:solidFill>
              <a:latin typeface="Times New Roman" pitchFamily="18" charset="0"/>
              <a:cs typeface="Times New Roman" pitchFamily="18" charset="0"/>
            </a:rPr>
            <a:t>nhất</a:t>
          </a:r>
          <a:r>
            <a:rPr lang="en-US" sz="2400" b="1" i="0" dirty="0" smtClean="0">
              <a:solidFill>
                <a:schemeClr val="tx1"/>
              </a:solidFill>
              <a:latin typeface="Times New Roman" pitchFamily="18" charset="0"/>
              <a:cs typeface="Times New Roman" pitchFamily="18" charset="0"/>
            </a:rPr>
            <a:t>.</a:t>
          </a:r>
          <a:endParaRPr lang="en-US" sz="2400" b="1" dirty="0">
            <a:solidFill>
              <a:schemeClr val="tx1"/>
            </a:solidFill>
            <a:latin typeface="Times New Roman" pitchFamily="18" charset="0"/>
            <a:cs typeface="Times New Roman" pitchFamily="18" charset="0"/>
          </a:endParaRPr>
        </a:p>
      </dgm:t>
    </dgm:pt>
    <dgm:pt modelId="{D141F23B-20BA-462E-80D3-35DFC57C7E98}" type="parTrans" cxnId="{C705E7B5-3FD4-4161-9B85-E7001B295A6C}">
      <dgm:prSet/>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65052CC6-AEFB-4C51-B886-89259022BADA}" type="sibTrans" cxnId="{C705E7B5-3FD4-4161-9B85-E7001B295A6C}">
      <dgm:prSet/>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A448DFE3-C0BB-43BA-834F-3C87034E1B58}">
      <dgm:prSet phldrT="[Text]" custT="1"/>
      <dgm:spPr>
        <a:solidFill>
          <a:srgbClr val="FFFF00"/>
        </a:solidFill>
      </dgm:spPr>
      <dgm:t>
        <a:bodyPr/>
        <a:lstStyle/>
        <a:p>
          <a:r>
            <a:rPr lang="en-US" sz="2400" b="1" dirty="0" smtClean="0">
              <a:solidFill>
                <a:schemeClr val="tx1"/>
              </a:solidFill>
              <a:latin typeface="Times New Roman" panose="02020603050405020304" pitchFamily="18" charset="0"/>
              <a:cs typeface="Times New Roman" panose="02020603050405020304" pitchFamily="18" charset="0"/>
            </a:rPr>
            <a:t>Theo </a:t>
          </a:r>
          <a:r>
            <a:rPr lang="en-US" sz="2400" b="1" dirty="0" err="1" smtClean="0">
              <a:solidFill>
                <a:schemeClr val="tx1"/>
              </a:solidFill>
              <a:latin typeface="Times New Roman" panose="02020603050405020304" pitchFamily="18" charset="0"/>
              <a:cs typeface="Times New Roman" panose="02020603050405020304" pitchFamily="18" charset="0"/>
            </a:rPr>
            <a:t>hướng</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mở</a:t>
          </a:r>
          <a:r>
            <a:rPr lang="en-US" sz="2400" b="1" dirty="0" smtClean="0">
              <a:solidFill>
                <a:schemeClr val="tx1"/>
              </a:solidFill>
              <a:latin typeface="Times New Roman" panose="02020603050405020304" pitchFamily="18" charset="0"/>
              <a:cs typeface="Times New Roman" panose="02020603050405020304" pitchFamily="18" charset="0"/>
            </a:rPr>
            <a:t> </a:t>
          </a:r>
          <a:endParaRPr lang="en-US" sz="2400" b="1" dirty="0">
            <a:solidFill>
              <a:schemeClr val="tx1"/>
            </a:solidFill>
            <a:latin typeface="Times New Roman" panose="02020603050405020304" pitchFamily="18" charset="0"/>
            <a:cs typeface="Times New Roman" panose="02020603050405020304" pitchFamily="18" charset="0"/>
          </a:endParaRPr>
        </a:p>
      </dgm:t>
    </dgm:pt>
    <dgm:pt modelId="{CCAAE7F9-D122-4E5F-9EDD-C92EC38F7229}" type="parTrans" cxnId="{2645D4A6-F97C-48E1-9C5B-C8074748A1DC}">
      <dgm:prSet/>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75725B4F-74A1-4E19-A7D3-E55F58469198}" type="sibTrans" cxnId="{2645D4A6-F97C-48E1-9C5B-C8074748A1DC}">
      <dgm:prSet/>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B208BD86-A581-4242-A3D8-2AFB5C6409EA}">
      <dgm:prSet phldrT="[Text]" custT="1"/>
      <dgm:spPr/>
      <dgm:t>
        <a:bodyPr/>
        <a:lstStyle/>
        <a:p>
          <a:r>
            <a:rPr lang="en-US" sz="2400" b="1" i="0" dirty="0" smtClean="0">
              <a:solidFill>
                <a:schemeClr val="tx1"/>
              </a:solidFill>
              <a:latin typeface="+mj-lt"/>
            </a:rPr>
            <a:t>B</a:t>
          </a:r>
          <a:r>
            <a:rPr lang="vi-VN" sz="2400" b="1" i="0" dirty="0" smtClean="0">
              <a:solidFill>
                <a:schemeClr val="tx1"/>
              </a:solidFill>
              <a:latin typeface="+mj-lt"/>
            </a:rPr>
            <a:t>ảo đảm phát triển phẩm chất và năng lực người học</a:t>
          </a:r>
          <a:endParaRPr lang="en-US" sz="2400" b="1" dirty="0">
            <a:solidFill>
              <a:schemeClr val="tx1"/>
            </a:solidFill>
            <a:latin typeface="+mj-lt"/>
            <a:cs typeface="Times New Roman" panose="02020603050405020304" pitchFamily="18" charset="0"/>
          </a:endParaRPr>
        </a:p>
      </dgm:t>
    </dgm:pt>
    <dgm:pt modelId="{BA82C75D-802B-409E-B03B-C3BE19CED935}" type="parTrans" cxnId="{F9CE6ED3-F510-4686-895F-066F3869AE89}">
      <dgm:prSet/>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6E081A1F-B922-4BEC-A0DA-A2E4BC9DD1AA}" type="sibTrans" cxnId="{F9CE6ED3-F510-4686-895F-066F3869AE89}">
      <dgm:prSet/>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C7A20B89-A4F9-456F-8BFE-D3AD6332A29A}">
      <dgm:prSet phldrT="[Text]" custT="1"/>
      <dgm:spPr/>
      <dgm:t>
        <a:bodyPr/>
        <a:lstStyle/>
        <a:p>
          <a:r>
            <a:rPr lang="en-US" sz="2400" b="1" dirty="0" err="1" smtClean="0">
              <a:solidFill>
                <a:schemeClr val="tx1"/>
              </a:solidFill>
              <a:latin typeface="Times New Roman" panose="02020603050405020304" pitchFamily="18" charset="0"/>
              <a:cs typeface="Times New Roman" panose="02020603050405020304" pitchFamily="18" charset="0"/>
            </a:rPr>
            <a:t>Xây</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dựng</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dựa</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trên</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quan</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điển</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của</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Đảng</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Nhà</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nước</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nhu</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cầu</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phát</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triển</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của</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đất</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nước</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sự</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tiến</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bộ</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của</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thời</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đại</a:t>
          </a:r>
          <a:endParaRPr lang="en-US" sz="2400" b="1" dirty="0">
            <a:solidFill>
              <a:schemeClr val="tx1"/>
            </a:solidFill>
            <a:latin typeface="Times New Roman" panose="02020603050405020304" pitchFamily="18" charset="0"/>
            <a:cs typeface="Times New Roman" panose="02020603050405020304" pitchFamily="18" charset="0"/>
          </a:endParaRPr>
        </a:p>
      </dgm:t>
    </dgm:pt>
    <dgm:pt modelId="{786B12E3-7AEE-44D7-A433-799C0B7CCD33}" type="parTrans" cxnId="{2FBA3748-C320-49EC-81C3-B5FAC0EB5F21}">
      <dgm:prSet/>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BD6CC0BB-A192-4BAE-AEC7-22CF39807231}" type="sibTrans" cxnId="{2FBA3748-C320-49EC-81C3-B5FAC0EB5F21}">
      <dgm:prSet/>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E549E44B-816E-4CAE-972D-9D906D19FD25}" type="pres">
      <dgm:prSet presAssocID="{198E7A8E-8216-4EFF-82F3-490CEE7F6688}" presName="cycle" presStyleCnt="0">
        <dgm:presLayoutVars>
          <dgm:dir/>
          <dgm:resizeHandles val="exact"/>
        </dgm:presLayoutVars>
      </dgm:prSet>
      <dgm:spPr/>
      <dgm:t>
        <a:bodyPr/>
        <a:lstStyle/>
        <a:p>
          <a:endParaRPr lang="en-US"/>
        </a:p>
      </dgm:t>
    </dgm:pt>
    <dgm:pt modelId="{FC7A3943-6AC5-43C2-B16A-AF41BD5E012C}" type="pres">
      <dgm:prSet presAssocID="{17C79A50-F7E9-46B4-97AC-BFBB7699295E}" presName="node" presStyleLbl="node1" presStyleIdx="0" presStyleCnt="5" custScaleX="344427" custScaleY="125102">
        <dgm:presLayoutVars>
          <dgm:bulletEnabled val="1"/>
        </dgm:presLayoutVars>
      </dgm:prSet>
      <dgm:spPr/>
      <dgm:t>
        <a:bodyPr/>
        <a:lstStyle/>
        <a:p>
          <a:endParaRPr lang="en-US"/>
        </a:p>
      </dgm:t>
    </dgm:pt>
    <dgm:pt modelId="{27A970B0-F8EA-4FA9-A768-68931CCB4EEB}" type="pres">
      <dgm:prSet presAssocID="{17C79A50-F7E9-46B4-97AC-BFBB7699295E}" presName="spNode" presStyleCnt="0"/>
      <dgm:spPr/>
    </dgm:pt>
    <dgm:pt modelId="{9713BC18-36E6-43EA-AA83-75C4B2E9FEFA}" type="pres">
      <dgm:prSet presAssocID="{588B8C95-35E7-4C0A-8ADA-D310157CFA06}" presName="sibTrans" presStyleLbl="sibTrans1D1" presStyleIdx="0" presStyleCnt="5"/>
      <dgm:spPr/>
      <dgm:t>
        <a:bodyPr/>
        <a:lstStyle/>
        <a:p>
          <a:endParaRPr lang="en-US"/>
        </a:p>
      </dgm:t>
    </dgm:pt>
    <dgm:pt modelId="{FA0EA0A6-6750-4405-A8F0-0DEAB56F61DA}" type="pres">
      <dgm:prSet presAssocID="{540A0E7A-8B90-4E5B-98F5-A3414538DF07}" presName="node" presStyleLbl="node1" presStyleIdx="1" presStyleCnt="5" custScaleX="305091" custRadScaleRad="128241" custRadScaleInc="48747">
        <dgm:presLayoutVars>
          <dgm:bulletEnabled val="1"/>
        </dgm:presLayoutVars>
      </dgm:prSet>
      <dgm:spPr/>
      <dgm:t>
        <a:bodyPr/>
        <a:lstStyle/>
        <a:p>
          <a:endParaRPr lang="en-US"/>
        </a:p>
      </dgm:t>
    </dgm:pt>
    <dgm:pt modelId="{73543559-DBCF-4A86-9AB1-92BA4FDFB827}" type="pres">
      <dgm:prSet presAssocID="{540A0E7A-8B90-4E5B-98F5-A3414538DF07}" presName="spNode" presStyleCnt="0"/>
      <dgm:spPr/>
    </dgm:pt>
    <dgm:pt modelId="{6CD953FF-39C1-409B-9983-886ADD42D8CD}" type="pres">
      <dgm:prSet presAssocID="{65052CC6-AEFB-4C51-B886-89259022BADA}" presName="sibTrans" presStyleLbl="sibTrans1D1" presStyleIdx="1" presStyleCnt="5"/>
      <dgm:spPr/>
      <dgm:t>
        <a:bodyPr/>
        <a:lstStyle/>
        <a:p>
          <a:endParaRPr lang="en-US"/>
        </a:p>
      </dgm:t>
    </dgm:pt>
    <dgm:pt modelId="{844766AF-F43B-4437-86AF-D9114C93C5E3}" type="pres">
      <dgm:prSet presAssocID="{A448DFE3-C0BB-43BA-834F-3C87034E1B58}" presName="node" presStyleLbl="node1" presStyleIdx="2" presStyleCnt="5" custScaleX="230376" custRadScaleRad="141651" custRadScaleInc="-88959">
        <dgm:presLayoutVars>
          <dgm:bulletEnabled val="1"/>
        </dgm:presLayoutVars>
      </dgm:prSet>
      <dgm:spPr/>
      <dgm:t>
        <a:bodyPr/>
        <a:lstStyle/>
        <a:p>
          <a:endParaRPr lang="en-US"/>
        </a:p>
      </dgm:t>
    </dgm:pt>
    <dgm:pt modelId="{E567C6DC-0DAD-4F6D-B7AA-81783CA2A116}" type="pres">
      <dgm:prSet presAssocID="{A448DFE3-C0BB-43BA-834F-3C87034E1B58}" presName="spNode" presStyleCnt="0"/>
      <dgm:spPr/>
    </dgm:pt>
    <dgm:pt modelId="{AACE9AF8-1DC6-4B03-B254-742F1231D8D9}" type="pres">
      <dgm:prSet presAssocID="{75725B4F-74A1-4E19-A7D3-E55F58469198}" presName="sibTrans" presStyleLbl="sibTrans1D1" presStyleIdx="2" presStyleCnt="5"/>
      <dgm:spPr/>
      <dgm:t>
        <a:bodyPr/>
        <a:lstStyle/>
        <a:p>
          <a:endParaRPr lang="en-US"/>
        </a:p>
      </dgm:t>
    </dgm:pt>
    <dgm:pt modelId="{AE8318A0-DC55-4AE2-940B-7B7373727FA0}" type="pres">
      <dgm:prSet presAssocID="{B208BD86-A581-4242-A3D8-2AFB5C6409EA}" presName="node" presStyleLbl="node1" presStyleIdx="3" presStyleCnt="5" custScaleX="217536" custRadScaleRad="128282" custRadScaleInc="70544">
        <dgm:presLayoutVars>
          <dgm:bulletEnabled val="1"/>
        </dgm:presLayoutVars>
      </dgm:prSet>
      <dgm:spPr/>
      <dgm:t>
        <a:bodyPr/>
        <a:lstStyle/>
        <a:p>
          <a:endParaRPr lang="en-US"/>
        </a:p>
      </dgm:t>
    </dgm:pt>
    <dgm:pt modelId="{C8298B17-E961-451D-8828-7AC43D48C86A}" type="pres">
      <dgm:prSet presAssocID="{B208BD86-A581-4242-A3D8-2AFB5C6409EA}" presName="spNode" presStyleCnt="0"/>
      <dgm:spPr/>
    </dgm:pt>
    <dgm:pt modelId="{8723E179-84F4-40C7-B995-00E5450DFD0C}" type="pres">
      <dgm:prSet presAssocID="{6E081A1F-B922-4BEC-A0DA-A2E4BC9DD1AA}" presName="sibTrans" presStyleLbl="sibTrans1D1" presStyleIdx="3" presStyleCnt="5"/>
      <dgm:spPr/>
      <dgm:t>
        <a:bodyPr/>
        <a:lstStyle/>
        <a:p>
          <a:endParaRPr lang="en-US"/>
        </a:p>
      </dgm:t>
    </dgm:pt>
    <dgm:pt modelId="{D9A434D8-2965-45C3-A124-1FC6C0714CAB}" type="pres">
      <dgm:prSet presAssocID="{C7A20B89-A4F9-456F-8BFE-D3AD6332A29A}" presName="node" presStyleLbl="node1" presStyleIdx="4" presStyleCnt="5" custScaleX="299409" custRadScaleRad="121810" custRadScaleInc="-47356">
        <dgm:presLayoutVars>
          <dgm:bulletEnabled val="1"/>
        </dgm:presLayoutVars>
      </dgm:prSet>
      <dgm:spPr/>
      <dgm:t>
        <a:bodyPr/>
        <a:lstStyle/>
        <a:p>
          <a:endParaRPr lang="en-US"/>
        </a:p>
      </dgm:t>
    </dgm:pt>
    <dgm:pt modelId="{9203D6CA-8D54-4368-8DBF-7DA406B698EB}" type="pres">
      <dgm:prSet presAssocID="{C7A20B89-A4F9-456F-8BFE-D3AD6332A29A}" presName="spNode" presStyleCnt="0"/>
      <dgm:spPr/>
    </dgm:pt>
    <dgm:pt modelId="{0716DD62-E3BD-4FD5-B5AA-4645DC56B445}" type="pres">
      <dgm:prSet presAssocID="{BD6CC0BB-A192-4BAE-AEC7-22CF39807231}" presName="sibTrans" presStyleLbl="sibTrans1D1" presStyleIdx="4" presStyleCnt="5"/>
      <dgm:spPr/>
      <dgm:t>
        <a:bodyPr/>
        <a:lstStyle/>
        <a:p>
          <a:endParaRPr lang="en-US"/>
        </a:p>
      </dgm:t>
    </dgm:pt>
  </dgm:ptLst>
  <dgm:cxnLst>
    <dgm:cxn modelId="{4D9ABB78-E31A-4435-A6EE-46918E43CF72}" srcId="{198E7A8E-8216-4EFF-82F3-490CEE7F6688}" destId="{17C79A50-F7E9-46B4-97AC-BFBB7699295E}" srcOrd="0" destOrd="0" parTransId="{14D6E6D6-471B-4519-85BA-32166418911E}" sibTransId="{588B8C95-35E7-4C0A-8ADA-D310157CFA06}"/>
    <dgm:cxn modelId="{AB9A2944-E71D-4558-AA6B-A3874FC80B44}" type="presOf" srcId="{65052CC6-AEFB-4C51-B886-89259022BADA}" destId="{6CD953FF-39C1-409B-9983-886ADD42D8CD}" srcOrd="0" destOrd="0" presId="urn:microsoft.com/office/officeart/2005/8/layout/cycle5"/>
    <dgm:cxn modelId="{2A99360E-4ED9-448F-82CB-4B21691A888D}" type="presOf" srcId="{540A0E7A-8B90-4E5B-98F5-A3414538DF07}" destId="{FA0EA0A6-6750-4405-A8F0-0DEAB56F61DA}" srcOrd="0" destOrd="0" presId="urn:microsoft.com/office/officeart/2005/8/layout/cycle5"/>
    <dgm:cxn modelId="{2645D4A6-F97C-48E1-9C5B-C8074748A1DC}" srcId="{198E7A8E-8216-4EFF-82F3-490CEE7F6688}" destId="{A448DFE3-C0BB-43BA-834F-3C87034E1B58}" srcOrd="2" destOrd="0" parTransId="{CCAAE7F9-D122-4E5F-9EDD-C92EC38F7229}" sibTransId="{75725B4F-74A1-4E19-A7D3-E55F58469198}"/>
    <dgm:cxn modelId="{21ECA159-F321-43B7-9C56-62B023831A9F}" type="presOf" srcId="{75725B4F-74A1-4E19-A7D3-E55F58469198}" destId="{AACE9AF8-1DC6-4B03-B254-742F1231D8D9}" srcOrd="0" destOrd="0" presId="urn:microsoft.com/office/officeart/2005/8/layout/cycle5"/>
    <dgm:cxn modelId="{767D03D6-95A3-455D-B026-4A65853F9793}" type="presOf" srcId="{BD6CC0BB-A192-4BAE-AEC7-22CF39807231}" destId="{0716DD62-E3BD-4FD5-B5AA-4645DC56B445}" srcOrd="0" destOrd="0" presId="urn:microsoft.com/office/officeart/2005/8/layout/cycle5"/>
    <dgm:cxn modelId="{558C0F2F-791C-47E0-B124-D6BD00B693BD}" type="presOf" srcId="{17C79A50-F7E9-46B4-97AC-BFBB7699295E}" destId="{FC7A3943-6AC5-43C2-B16A-AF41BD5E012C}" srcOrd="0" destOrd="0" presId="urn:microsoft.com/office/officeart/2005/8/layout/cycle5"/>
    <dgm:cxn modelId="{CB4C3AD7-2DB5-48BA-B2DB-42EB7262E3E6}" type="presOf" srcId="{C7A20B89-A4F9-456F-8BFE-D3AD6332A29A}" destId="{D9A434D8-2965-45C3-A124-1FC6C0714CAB}" srcOrd="0" destOrd="0" presId="urn:microsoft.com/office/officeart/2005/8/layout/cycle5"/>
    <dgm:cxn modelId="{DDCC6B75-91E2-40C9-84EA-3AFECA0FFA03}" type="presOf" srcId="{B208BD86-A581-4242-A3D8-2AFB5C6409EA}" destId="{AE8318A0-DC55-4AE2-940B-7B7373727FA0}" srcOrd="0" destOrd="0" presId="urn:microsoft.com/office/officeart/2005/8/layout/cycle5"/>
    <dgm:cxn modelId="{F9CE6ED3-F510-4686-895F-066F3869AE89}" srcId="{198E7A8E-8216-4EFF-82F3-490CEE7F6688}" destId="{B208BD86-A581-4242-A3D8-2AFB5C6409EA}" srcOrd="3" destOrd="0" parTransId="{BA82C75D-802B-409E-B03B-C3BE19CED935}" sibTransId="{6E081A1F-B922-4BEC-A0DA-A2E4BC9DD1AA}"/>
    <dgm:cxn modelId="{2FBA3748-C320-49EC-81C3-B5FAC0EB5F21}" srcId="{198E7A8E-8216-4EFF-82F3-490CEE7F6688}" destId="{C7A20B89-A4F9-456F-8BFE-D3AD6332A29A}" srcOrd="4" destOrd="0" parTransId="{786B12E3-7AEE-44D7-A433-799C0B7CCD33}" sibTransId="{BD6CC0BB-A192-4BAE-AEC7-22CF39807231}"/>
    <dgm:cxn modelId="{617F6C29-D313-4EF8-9520-E0F44301C5BF}" type="presOf" srcId="{A448DFE3-C0BB-43BA-834F-3C87034E1B58}" destId="{844766AF-F43B-4437-86AF-D9114C93C5E3}" srcOrd="0" destOrd="0" presId="urn:microsoft.com/office/officeart/2005/8/layout/cycle5"/>
    <dgm:cxn modelId="{734B8591-B889-43A1-B78C-B67D6A1DCBEB}" type="presOf" srcId="{6E081A1F-B922-4BEC-A0DA-A2E4BC9DD1AA}" destId="{8723E179-84F4-40C7-B995-00E5450DFD0C}" srcOrd="0" destOrd="0" presId="urn:microsoft.com/office/officeart/2005/8/layout/cycle5"/>
    <dgm:cxn modelId="{F300888F-65F0-4ABD-92F3-615D0BFAD8AF}" type="presOf" srcId="{198E7A8E-8216-4EFF-82F3-490CEE7F6688}" destId="{E549E44B-816E-4CAE-972D-9D906D19FD25}" srcOrd="0" destOrd="0" presId="urn:microsoft.com/office/officeart/2005/8/layout/cycle5"/>
    <dgm:cxn modelId="{FD16715B-4036-4B32-9F12-61562D464B5D}" type="presOf" srcId="{588B8C95-35E7-4C0A-8ADA-D310157CFA06}" destId="{9713BC18-36E6-43EA-AA83-75C4B2E9FEFA}" srcOrd="0" destOrd="0" presId="urn:microsoft.com/office/officeart/2005/8/layout/cycle5"/>
    <dgm:cxn modelId="{C705E7B5-3FD4-4161-9B85-E7001B295A6C}" srcId="{198E7A8E-8216-4EFF-82F3-490CEE7F6688}" destId="{540A0E7A-8B90-4E5B-98F5-A3414538DF07}" srcOrd="1" destOrd="0" parTransId="{D141F23B-20BA-462E-80D3-35DFC57C7E98}" sibTransId="{65052CC6-AEFB-4C51-B886-89259022BADA}"/>
    <dgm:cxn modelId="{905AFC79-5D76-473F-8085-5D48B9373372}" type="presParOf" srcId="{E549E44B-816E-4CAE-972D-9D906D19FD25}" destId="{FC7A3943-6AC5-43C2-B16A-AF41BD5E012C}" srcOrd="0" destOrd="0" presId="urn:microsoft.com/office/officeart/2005/8/layout/cycle5"/>
    <dgm:cxn modelId="{D145122A-BC29-44BB-A5EB-C0D2425F1181}" type="presParOf" srcId="{E549E44B-816E-4CAE-972D-9D906D19FD25}" destId="{27A970B0-F8EA-4FA9-A768-68931CCB4EEB}" srcOrd="1" destOrd="0" presId="urn:microsoft.com/office/officeart/2005/8/layout/cycle5"/>
    <dgm:cxn modelId="{516D87BC-851A-4550-919F-82B60337D130}" type="presParOf" srcId="{E549E44B-816E-4CAE-972D-9D906D19FD25}" destId="{9713BC18-36E6-43EA-AA83-75C4B2E9FEFA}" srcOrd="2" destOrd="0" presId="urn:microsoft.com/office/officeart/2005/8/layout/cycle5"/>
    <dgm:cxn modelId="{B223059A-3F29-458C-A090-FAB261EA1B39}" type="presParOf" srcId="{E549E44B-816E-4CAE-972D-9D906D19FD25}" destId="{FA0EA0A6-6750-4405-A8F0-0DEAB56F61DA}" srcOrd="3" destOrd="0" presId="urn:microsoft.com/office/officeart/2005/8/layout/cycle5"/>
    <dgm:cxn modelId="{F831F85E-B6F0-4B3A-885C-2D7DE6EDB1F3}" type="presParOf" srcId="{E549E44B-816E-4CAE-972D-9D906D19FD25}" destId="{73543559-DBCF-4A86-9AB1-92BA4FDFB827}" srcOrd="4" destOrd="0" presId="urn:microsoft.com/office/officeart/2005/8/layout/cycle5"/>
    <dgm:cxn modelId="{9673023A-6C3E-4C5B-88D7-C15D3F714FEA}" type="presParOf" srcId="{E549E44B-816E-4CAE-972D-9D906D19FD25}" destId="{6CD953FF-39C1-409B-9983-886ADD42D8CD}" srcOrd="5" destOrd="0" presId="urn:microsoft.com/office/officeart/2005/8/layout/cycle5"/>
    <dgm:cxn modelId="{446A4468-E825-4AC5-9EFE-43A4A9E58467}" type="presParOf" srcId="{E549E44B-816E-4CAE-972D-9D906D19FD25}" destId="{844766AF-F43B-4437-86AF-D9114C93C5E3}" srcOrd="6" destOrd="0" presId="urn:microsoft.com/office/officeart/2005/8/layout/cycle5"/>
    <dgm:cxn modelId="{52D402A8-F640-4594-BDF5-8CD5F2C1E047}" type="presParOf" srcId="{E549E44B-816E-4CAE-972D-9D906D19FD25}" destId="{E567C6DC-0DAD-4F6D-B7AA-81783CA2A116}" srcOrd="7" destOrd="0" presId="urn:microsoft.com/office/officeart/2005/8/layout/cycle5"/>
    <dgm:cxn modelId="{2CC11E57-1822-403D-A22E-681FD239D803}" type="presParOf" srcId="{E549E44B-816E-4CAE-972D-9D906D19FD25}" destId="{AACE9AF8-1DC6-4B03-B254-742F1231D8D9}" srcOrd="8" destOrd="0" presId="urn:microsoft.com/office/officeart/2005/8/layout/cycle5"/>
    <dgm:cxn modelId="{06BE622D-0963-4F3B-827B-7A786DD3D68F}" type="presParOf" srcId="{E549E44B-816E-4CAE-972D-9D906D19FD25}" destId="{AE8318A0-DC55-4AE2-940B-7B7373727FA0}" srcOrd="9" destOrd="0" presId="urn:microsoft.com/office/officeart/2005/8/layout/cycle5"/>
    <dgm:cxn modelId="{C73F3F44-871F-4A6C-B995-ADD93AD26A33}" type="presParOf" srcId="{E549E44B-816E-4CAE-972D-9D906D19FD25}" destId="{C8298B17-E961-451D-8828-7AC43D48C86A}" srcOrd="10" destOrd="0" presId="urn:microsoft.com/office/officeart/2005/8/layout/cycle5"/>
    <dgm:cxn modelId="{3C5B64BC-5857-4826-8DAB-A4EF8849CEC1}" type="presParOf" srcId="{E549E44B-816E-4CAE-972D-9D906D19FD25}" destId="{8723E179-84F4-40C7-B995-00E5450DFD0C}" srcOrd="11" destOrd="0" presId="urn:microsoft.com/office/officeart/2005/8/layout/cycle5"/>
    <dgm:cxn modelId="{36F4109D-CE5E-4DC0-8081-2977967149DA}" type="presParOf" srcId="{E549E44B-816E-4CAE-972D-9D906D19FD25}" destId="{D9A434D8-2965-45C3-A124-1FC6C0714CAB}" srcOrd="12" destOrd="0" presId="urn:microsoft.com/office/officeart/2005/8/layout/cycle5"/>
    <dgm:cxn modelId="{5F3E31FC-7294-4FA9-99DA-3DA4CAFB1729}" type="presParOf" srcId="{E549E44B-816E-4CAE-972D-9D906D19FD25}" destId="{9203D6CA-8D54-4368-8DBF-7DA406B698EB}" srcOrd="13" destOrd="0" presId="urn:microsoft.com/office/officeart/2005/8/layout/cycle5"/>
    <dgm:cxn modelId="{7BE6BCDB-1219-4E71-B623-78FBE3F87007}" type="presParOf" srcId="{E549E44B-816E-4CAE-972D-9D906D19FD25}" destId="{0716DD62-E3BD-4FD5-B5AA-4645DC56B445}" srcOrd="14" destOrd="0" presId="urn:microsoft.com/office/officeart/2005/8/layout/cycle5"/>
  </dgm:cxnLst>
  <dgm:bg>
    <a:solidFill>
      <a:srgbClr val="92D05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30B583-3C9F-46E6-B5BE-EE4D89AC13AE}"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en-US"/>
        </a:p>
      </dgm:t>
    </dgm:pt>
    <dgm:pt modelId="{EBF4409F-8676-4296-B962-A4250E64B022}">
      <dgm:prSet phldrT="[Text]" custT="1"/>
      <dgm:spPr/>
      <dgm:t>
        <a:bodyPr/>
        <a:lstStyle/>
        <a:p>
          <a:r>
            <a:rPr lang="vi-VN" sz="4000" b="1" dirty="0">
              <a:solidFill>
                <a:srgbClr val="FF0000"/>
              </a:solidFill>
              <a:latin typeface="+mj-lt"/>
              <a:cs typeface="Times New Roman" panose="02020603050405020304" pitchFamily="18" charset="0"/>
            </a:rPr>
            <a:t>Nội dung giáo dục.</a:t>
          </a:r>
          <a:endParaRPr lang="en-US" sz="4000" b="1" dirty="0">
            <a:solidFill>
              <a:srgbClr val="FF0000"/>
            </a:solidFill>
            <a:latin typeface="+mj-lt"/>
          </a:endParaRPr>
        </a:p>
      </dgm:t>
    </dgm:pt>
    <dgm:pt modelId="{5DEA3153-DDD4-4B4B-B448-CB41579D3D3D}" type="parTrans" cxnId="{2A3ECA0F-6440-4035-A1EA-F4D51C0F511F}">
      <dgm:prSet/>
      <dgm:spPr/>
      <dgm:t>
        <a:bodyPr/>
        <a:lstStyle/>
        <a:p>
          <a:endParaRPr lang="en-US">
            <a:solidFill>
              <a:schemeClr val="tx1"/>
            </a:solidFill>
          </a:endParaRPr>
        </a:p>
      </dgm:t>
    </dgm:pt>
    <dgm:pt modelId="{9BA08249-3DF4-4F4D-9A6E-CD13FBC29065}" type="sibTrans" cxnId="{2A3ECA0F-6440-4035-A1EA-F4D51C0F511F}">
      <dgm:prSet/>
      <dgm:spPr/>
      <dgm:t>
        <a:bodyPr/>
        <a:lstStyle/>
        <a:p>
          <a:endParaRPr lang="en-US">
            <a:solidFill>
              <a:schemeClr val="tx1"/>
            </a:solidFill>
          </a:endParaRPr>
        </a:p>
      </dgm:t>
    </dgm:pt>
    <dgm:pt modelId="{CCDEBE47-CACE-4448-A855-83346E065FEC}">
      <dgm:prSet phldrT="[Text]"/>
      <dgm:spPr>
        <a:solidFill>
          <a:schemeClr val="accent2">
            <a:lumMod val="40000"/>
            <a:lumOff val="60000"/>
          </a:schemeClr>
        </a:solidFill>
      </dgm:spPr>
      <dgm:t>
        <a:bodyPr/>
        <a:lstStyle/>
        <a:p>
          <a:r>
            <a:rPr lang="vi-VN" b="1" dirty="0">
              <a:solidFill>
                <a:schemeClr val="tx1"/>
              </a:solidFill>
              <a:latin typeface="+mj-lt"/>
              <a:cs typeface="Times New Roman" panose="02020603050405020304" pitchFamily="18" charset="0"/>
            </a:rPr>
            <a:t>Kỹ năng</a:t>
          </a:r>
          <a:r>
            <a:rPr lang="en-US" b="1" dirty="0">
              <a:solidFill>
                <a:schemeClr val="tx1"/>
              </a:solidFill>
              <a:latin typeface="+mj-lt"/>
              <a:cs typeface="Times New Roman" panose="02020603050405020304" pitchFamily="18" charset="0"/>
            </a:rPr>
            <a:t> n</a:t>
          </a:r>
          <a:r>
            <a:rPr lang="vi-VN" b="1" dirty="0">
              <a:solidFill>
                <a:schemeClr val="tx1"/>
              </a:solidFill>
              <a:latin typeface="+mj-lt"/>
              <a:cs typeface="Times New Roman" panose="02020603050405020304" pitchFamily="18" charset="0"/>
            </a:rPr>
            <a:t>ghe</a:t>
          </a:r>
          <a:endParaRPr lang="en-US" dirty="0">
            <a:solidFill>
              <a:schemeClr val="tx1"/>
            </a:solidFill>
            <a:latin typeface="+mj-lt"/>
          </a:endParaRPr>
        </a:p>
      </dgm:t>
    </dgm:pt>
    <dgm:pt modelId="{DF4C80F6-5F52-4CF5-8BA7-F507092D8515}" type="parTrans" cxnId="{6C533EA5-F49B-4604-9887-503899F1B09A}">
      <dgm:prSet/>
      <dgm:spPr/>
      <dgm:t>
        <a:bodyPr/>
        <a:lstStyle/>
        <a:p>
          <a:endParaRPr lang="en-US">
            <a:solidFill>
              <a:schemeClr val="tx1"/>
            </a:solidFill>
            <a:latin typeface="+mj-lt"/>
          </a:endParaRPr>
        </a:p>
      </dgm:t>
    </dgm:pt>
    <dgm:pt modelId="{E6DF2C10-595C-4D6B-AA32-865ABBBF66D9}" type="sibTrans" cxnId="{6C533EA5-F49B-4604-9887-503899F1B09A}">
      <dgm:prSet/>
      <dgm:spPr/>
      <dgm:t>
        <a:bodyPr/>
        <a:lstStyle/>
        <a:p>
          <a:endParaRPr lang="en-US">
            <a:solidFill>
              <a:schemeClr val="tx1"/>
            </a:solidFill>
          </a:endParaRPr>
        </a:p>
      </dgm:t>
    </dgm:pt>
    <dgm:pt modelId="{CB9DEE4A-65FA-4928-A341-2EB3B2E50162}">
      <dgm:prSet phldrT="[Text]"/>
      <dgm:spPr>
        <a:solidFill>
          <a:schemeClr val="accent2">
            <a:lumMod val="40000"/>
            <a:lumOff val="60000"/>
          </a:schemeClr>
        </a:solidFill>
      </dgm:spPr>
      <dgm:t>
        <a:bodyPr/>
        <a:lstStyle/>
        <a:p>
          <a:pPr>
            <a:buFontTx/>
            <a:buChar char="-"/>
          </a:pPr>
          <a:r>
            <a:rPr lang="en-US" dirty="0" err="1">
              <a:solidFill>
                <a:schemeClr val="tx1"/>
              </a:solidFill>
              <a:latin typeface="+mj-lt"/>
            </a:rPr>
            <a:t>Kỹ</a:t>
          </a:r>
          <a:r>
            <a:rPr lang="en-US" dirty="0">
              <a:solidFill>
                <a:schemeClr val="tx1"/>
              </a:solidFill>
              <a:latin typeface="+mj-lt"/>
            </a:rPr>
            <a:t> </a:t>
          </a:r>
          <a:r>
            <a:rPr lang="en-US" dirty="0" err="1">
              <a:solidFill>
                <a:schemeClr val="tx1"/>
              </a:solidFill>
              <a:latin typeface="+mj-lt"/>
            </a:rPr>
            <a:t>năng</a:t>
          </a:r>
          <a:r>
            <a:rPr lang="en-US" dirty="0">
              <a:solidFill>
                <a:schemeClr val="tx1"/>
              </a:solidFill>
              <a:latin typeface="+mj-lt"/>
            </a:rPr>
            <a:t> </a:t>
          </a:r>
          <a:r>
            <a:rPr lang="en-US" dirty="0" err="1">
              <a:solidFill>
                <a:schemeClr val="tx1"/>
              </a:solidFill>
              <a:latin typeface="+mj-lt"/>
            </a:rPr>
            <a:t>nghe</a:t>
          </a:r>
          <a:r>
            <a:rPr lang="en-US" dirty="0">
              <a:solidFill>
                <a:schemeClr val="tx1"/>
              </a:solidFill>
              <a:latin typeface="+mj-lt"/>
            </a:rPr>
            <a:t> </a:t>
          </a:r>
          <a:r>
            <a:rPr lang="en-US" dirty="0" err="1">
              <a:solidFill>
                <a:schemeClr val="tx1"/>
              </a:solidFill>
              <a:latin typeface="+mj-lt"/>
            </a:rPr>
            <a:t>gồm</a:t>
          </a:r>
          <a:r>
            <a:rPr lang="en-US" dirty="0">
              <a:solidFill>
                <a:schemeClr val="tx1"/>
              </a:solidFill>
              <a:latin typeface="+mj-lt"/>
            </a:rPr>
            <a:t>: </a:t>
          </a:r>
          <a:r>
            <a:rPr lang="en-US" dirty="0" err="1">
              <a:solidFill>
                <a:schemeClr val="tx1"/>
              </a:solidFill>
              <a:latin typeface="+mj-lt"/>
            </a:rPr>
            <a:t>các</a:t>
          </a:r>
          <a:r>
            <a:rPr lang="en-US" dirty="0">
              <a:solidFill>
                <a:schemeClr val="tx1"/>
              </a:solidFill>
              <a:latin typeface="+mj-lt"/>
            </a:rPr>
            <a:t> </a:t>
          </a:r>
          <a:r>
            <a:rPr lang="en-US" dirty="0" err="1">
              <a:solidFill>
                <a:schemeClr val="tx1"/>
              </a:solidFill>
              <a:latin typeface="+mj-lt"/>
            </a:rPr>
            <a:t>yêu</a:t>
          </a:r>
          <a:r>
            <a:rPr lang="en-US" dirty="0">
              <a:solidFill>
                <a:schemeClr val="tx1"/>
              </a:solidFill>
              <a:latin typeface="+mj-lt"/>
            </a:rPr>
            <a:t> </a:t>
          </a:r>
          <a:r>
            <a:rPr lang="en-US" dirty="0" err="1">
              <a:solidFill>
                <a:schemeClr val="tx1"/>
              </a:solidFill>
              <a:latin typeface="+mj-lt"/>
            </a:rPr>
            <a:t>cầu</a:t>
          </a:r>
          <a:r>
            <a:rPr lang="en-US" dirty="0">
              <a:solidFill>
                <a:schemeClr val="tx1"/>
              </a:solidFill>
              <a:latin typeface="+mj-lt"/>
            </a:rPr>
            <a:t> </a:t>
          </a:r>
          <a:r>
            <a:rPr lang="en-US" dirty="0" err="1">
              <a:solidFill>
                <a:schemeClr val="tx1"/>
              </a:solidFill>
              <a:latin typeface="+mj-lt"/>
            </a:rPr>
            <a:t>về</a:t>
          </a:r>
          <a:r>
            <a:rPr lang="en-US" dirty="0">
              <a:solidFill>
                <a:schemeClr val="tx1"/>
              </a:solidFill>
              <a:latin typeface="+mj-lt"/>
            </a:rPr>
            <a:t> </a:t>
          </a:r>
          <a:r>
            <a:rPr lang="en-US" dirty="0" err="1">
              <a:solidFill>
                <a:schemeClr val="tx1"/>
              </a:solidFill>
              <a:latin typeface="+mj-lt"/>
            </a:rPr>
            <a:t>cách</a:t>
          </a:r>
          <a:r>
            <a:rPr lang="en-US" dirty="0">
              <a:solidFill>
                <a:schemeClr val="tx1"/>
              </a:solidFill>
              <a:latin typeface="+mj-lt"/>
            </a:rPr>
            <a:t> </a:t>
          </a:r>
          <a:r>
            <a:rPr lang="en-US" dirty="0" err="1">
              <a:solidFill>
                <a:schemeClr val="tx1"/>
              </a:solidFill>
              <a:latin typeface="+mj-lt"/>
            </a:rPr>
            <a:t>nghe</a:t>
          </a:r>
          <a:r>
            <a:rPr lang="en-US" dirty="0">
              <a:solidFill>
                <a:schemeClr val="tx1"/>
              </a:solidFill>
              <a:latin typeface="+mj-lt"/>
            </a:rPr>
            <a:t>, </a:t>
          </a:r>
          <a:r>
            <a:rPr lang="en-US" dirty="0" err="1">
              <a:solidFill>
                <a:schemeClr val="tx1"/>
              </a:solidFill>
              <a:latin typeface="+mj-lt"/>
            </a:rPr>
            <a:t>hỏi</a:t>
          </a:r>
          <a:r>
            <a:rPr lang="en-US" dirty="0">
              <a:solidFill>
                <a:schemeClr val="tx1"/>
              </a:solidFill>
              <a:latin typeface="+mj-lt"/>
            </a:rPr>
            <a:t> </a:t>
          </a:r>
          <a:r>
            <a:rPr lang="en-US" dirty="0" err="1">
              <a:solidFill>
                <a:schemeClr val="tx1"/>
              </a:solidFill>
              <a:latin typeface="+mj-lt"/>
            </a:rPr>
            <a:t>đáp</a:t>
          </a:r>
          <a:r>
            <a:rPr lang="en-US" dirty="0">
              <a:solidFill>
                <a:schemeClr val="tx1"/>
              </a:solidFill>
              <a:latin typeface="+mj-lt"/>
            </a:rPr>
            <a:t>, </a:t>
          </a:r>
          <a:r>
            <a:rPr lang="en-US" dirty="0" err="1">
              <a:solidFill>
                <a:schemeClr val="tx1"/>
              </a:solidFill>
              <a:latin typeface="+mj-lt"/>
            </a:rPr>
            <a:t>thái</a:t>
          </a:r>
          <a:r>
            <a:rPr lang="en-US" dirty="0">
              <a:solidFill>
                <a:schemeClr val="tx1"/>
              </a:solidFill>
              <a:latin typeface="+mj-lt"/>
            </a:rPr>
            <a:t> </a:t>
          </a:r>
          <a:r>
            <a:rPr lang="en-US" dirty="0" err="1">
              <a:solidFill>
                <a:schemeClr val="tx1"/>
              </a:solidFill>
              <a:latin typeface="+mj-lt"/>
            </a:rPr>
            <a:t>độ</a:t>
          </a:r>
          <a:r>
            <a:rPr lang="en-US" dirty="0">
              <a:solidFill>
                <a:schemeClr val="tx1"/>
              </a:solidFill>
              <a:latin typeface="+mj-lt"/>
            </a:rPr>
            <a:t>,…</a:t>
          </a:r>
        </a:p>
      </dgm:t>
    </dgm:pt>
    <dgm:pt modelId="{89BC71C7-2DB7-4FDB-A246-78CE541F88E4}" type="parTrans" cxnId="{24D8709E-BB18-479C-9C23-8B533AA7260D}">
      <dgm:prSet/>
      <dgm:spPr/>
      <dgm:t>
        <a:bodyPr/>
        <a:lstStyle/>
        <a:p>
          <a:endParaRPr lang="en-US">
            <a:solidFill>
              <a:schemeClr val="tx1"/>
            </a:solidFill>
            <a:latin typeface="+mj-lt"/>
          </a:endParaRPr>
        </a:p>
      </dgm:t>
    </dgm:pt>
    <dgm:pt modelId="{51724A97-5C02-4A20-B144-8DFA5D72F297}" type="sibTrans" cxnId="{24D8709E-BB18-479C-9C23-8B533AA7260D}">
      <dgm:prSet/>
      <dgm:spPr/>
      <dgm:t>
        <a:bodyPr/>
        <a:lstStyle/>
        <a:p>
          <a:endParaRPr lang="en-US">
            <a:solidFill>
              <a:schemeClr val="tx1"/>
            </a:solidFill>
          </a:endParaRPr>
        </a:p>
      </dgm:t>
    </dgm:pt>
    <dgm:pt modelId="{31CE4342-29BF-4B2D-B4B3-B3BEBD16D566}">
      <dgm:prSet phldrT="[Text]"/>
      <dgm:spPr>
        <a:solidFill>
          <a:srgbClr val="00B0F0"/>
        </a:solidFill>
      </dgm:spPr>
      <dgm:t>
        <a:bodyPr/>
        <a:lstStyle/>
        <a:p>
          <a:r>
            <a:rPr lang="vi-VN" b="1" dirty="0">
              <a:solidFill>
                <a:schemeClr val="tx1"/>
              </a:solidFill>
              <a:latin typeface="+mj-lt"/>
              <a:cs typeface="Times New Roman" panose="02020603050405020304" pitchFamily="18" charset="0"/>
            </a:rPr>
            <a:t>Kỹ năng </a:t>
          </a:r>
          <a:r>
            <a:rPr lang="en-US" b="1" dirty="0">
              <a:solidFill>
                <a:schemeClr val="tx1"/>
              </a:solidFill>
              <a:latin typeface="+mj-lt"/>
              <a:cs typeface="Times New Roman" panose="02020603050405020304" pitchFamily="18" charset="0"/>
            </a:rPr>
            <a:t>n</a:t>
          </a:r>
          <a:r>
            <a:rPr lang="vi-VN" b="1" dirty="0">
              <a:solidFill>
                <a:schemeClr val="tx1"/>
              </a:solidFill>
              <a:latin typeface="+mj-lt"/>
              <a:cs typeface="Times New Roman" panose="02020603050405020304" pitchFamily="18" charset="0"/>
            </a:rPr>
            <a:t>ói</a:t>
          </a:r>
          <a:endParaRPr lang="en-US" dirty="0">
            <a:solidFill>
              <a:schemeClr val="tx1"/>
            </a:solidFill>
            <a:latin typeface="+mj-lt"/>
          </a:endParaRPr>
        </a:p>
      </dgm:t>
    </dgm:pt>
    <dgm:pt modelId="{0FFE7DB4-DE1F-403C-B8BC-B60AF97F2E21}" type="parTrans" cxnId="{1F097A39-754E-44C5-9339-294B625BAEBB}">
      <dgm:prSet/>
      <dgm:spPr/>
      <dgm:t>
        <a:bodyPr/>
        <a:lstStyle/>
        <a:p>
          <a:endParaRPr lang="en-US">
            <a:solidFill>
              <a:schemeClr val="tx1"/>
            </a:solidFill>
            <a:latin typeface="+mj-lt"/>
          </a:endParaRPr>
        </a:p>
      </dgm:t>
    </dgm:pt>
    <dgm:pt modelId="{371FCEB9-F7EA-46C5-AF1A-C5D994ECB55A}" type="sibTrans" cxnId="{1F097A39-754E-44C5-9339-294B625BAEBB}">
      <dgm:prSet/>
      <dgm:spPr/>
      <dgm:t>
        <a:bodyPr/>
        <a:lstStyle/>
        <a:p>
          <a:endParaRPr lang="en-US">
            <a:solidFill>
              <a:schemeClr val="tx1"/>
            </a:solidFill>
          </a:endParaRPr>
        </a:p>
      </dgm:t>
    </dgm:pt>
    <dgm:pt modelId="{2706E0B0-A862-4431-82B8-E76850933D7B}">
      <dgm:prSet phldrT="[Text]"/>
      <dgm:spPr>
        <a:solidFill>
          <a:schemeClr val="accent4">
            <a:lumMod val="40000"/>
            <a:lumOff val="60000"/>
          </a:schemeClr>
        </a:solidFill>
      </dgm:spPr>
      <dgm:t>
        <a:bodyPr/>
        <a:lstStyle/>
        <a:p>
          <a:r>
            <a:rPr lang="vi-VN" b="1" dirty="0">
              <a:solidFill>
                <a:schemeClr val="tx1"/>
              </a:solidFill>
              <a:latin typeface="+mj-lt"/>
              <a:cs typeface="Times New Roman" panose="02020603050405020304" pitchFamily="18" charset="0"/>
            </a:rPr>
            <a:t>Kỹ năng </a:t>
          </a:r>
          <a:r>
            <a:rPr lang="en-US" b="1" dirty="0" err="1">
              <a:solidFill>
                <a:schemeClr val="tx1"/>
              </a:solidFill>
              <a:latin typeface="+mj-lt"/>
              <a:cs typeface="Times New Roman" panose="02020603050405020304" pitchFamily="18" charset="0"/>
            </a:rPr>
            <a:t>đọc</a:t>
          </a:r>
          <a:endParaRPr lang="en-US" b="1" dirty="0">
            <a:solidFill>
              <a:schemeClr val="tx1"/>
            </a:solidFill>
            <a:latin typeface="+mj-lt"/>
          </a:endParaRPr>
        </a:p>
      </dgm:t>
    </dgm:pt>
    <dgm:pt modelId="{E630BF79-AB4B-4180-8F65-FDAB5FF97301}" type="parTrans" cxnId="{22DFEA60-81E9-4F72-ACB5-387C3F47FC02}">
      <dgm:prSet/>
      <dgm:spPr/>
      <dgm:t>
        <a:bodyPr/>
        <a:lstStyle/>
        <a:p>
          <a:endParaRPr lang="en-US">
            <a:solidFill>
              <a:schemeClr val="tx1"/>
            </a:solidFill>
            <a:latin typeface="+mj-lt"/>
          </a:endParaRPr>
        </a:p>
      </dgm:t>
    </dgm:pt>
    <dgm:pt modelId="{70CBD11B-AAF7-400E-831F-881680911439}" type="sibTrans" cxnId="{22DFEA60-81E9-4F72-ACB5-387C3F47FC02}">
      <dgm:prSet/>
      <dgm:spPr/>
      <dgm:t>
        <a:bodyPr/>
        <a:lstStyle/>
        <a:p>
          <a:endParaRPr lang="en-US">
            <a:solidFill>
              <a:schemeClr val="tx1"/>
            </a:solidFill>
          </a:endParaRPr>
        </a:p>
      </dgm:t>
    </dgm:pt>
    <dgm:pt modelId="{75FA833A-CB16-41F6-B9C6-FEA1535ADADE}">
      <dgm:prSet phldrT="[Text]"/>
      <dgm:spPr>
        <a:solidFill>
          <a:srgbClr val="00B0F0"/>
        </a:solidFill>
      </dgm:spPr>
      <dgm:t>
        <a:bodyPr/>
        <a:lstStyle/>
        <a:p>
          <a:pPr>
            <a:buFontTx/>
            <a:buChar char="-"/>
          </a:pPr>
          <a:r>
            <a:rPr lang="en-US" dirty="0" err="1">
              <a:solidFill>
                <a:schemeClr val="tx1"/>
              </a:solidFill>
              <a:latin typeface="+mj-lt"/>
            </a:rPr>
            <a:t>Kỹ</a:t>
          </a:r>
          <a:r>
            <a:rPr lang="en-US" dirty="0">
              <a:solidFill>
                <a:schemeClr val="tx1"/>
              </a:solidFill>
              <a:latin typeface="+mj-lt"/>
            </a:rPr>
            <a:t> </a:t>
          </a:r>
          <a:r>
            <a:rPr lang="en-US" dirty="0" err="1">
              <a:solidFill>
                <a:schemeClr val="tx1"/>
              </a:solidFill>
              <a:latin typeface="+mj-lt"/>
            </a:rPr>
            <a:t>năng</a:t>
          </a:r>
          <a:r>
            <a:rPr lang="en-US" dirty="0">
              <a:solidFill>
                <a:schemeClr val="tx1"/>
              </a:solidFill>
              <a:latin typeface="+mj-lt"/>
            </a:rPr>
            <a:t> </a:t>
          </a:r>
          <a:r>
            <a:rPr lang="en-US" dirty="0" err="1">
              <a:solidFill>
                <a:schemeClr val="tx1"/>
              </a:solidFill>
              <a:latin typeface="+mj-lt"/>
            </a:rPr>
            <a:t>nói</a:t>
          </a:r>
          <a:r>
            <a:rPr lang="en-US" dirty="0">
              <a:solidFill>
                <a:schemeClr val="tx1"/>
              </a:solidFill>
              <a:latin typeface="+mj-lt"/>
            </a:rPr>
            <a:t> </a:t>
          </a:r>
          <a:r>
            <a:rPr lang="en-US" dirty="0" err="1">
              <a:solidFill>
                <a:schemeClr val="tx1"/>
              </a:solidFill>
              <a:latin typeface="+mj-lt"/>
            </a:rPr>
            <a:t>gồm</a:t>
          </a:r>
          <a:r>
            <a:rPr lang="en-US" dirty="0">
              <a:solidFill>
                <a:schemeClr val="tx1"/>
              </a:solidFill>
              <a:latin typeface="+mj-lt"/>
            </a:rPr>
            <a:t>: </a:t>
          </a:r>
          <a:r>
            <a:rPr lang="en-US" dirty="0" err="1">
              <a:solidFill>
                <a:schemeClr val="tx1"/>
              </a:solidFill>
              <a:latin typeface="+mj-lt"/>
            </a:rPr>
            <a:t>các</a:t>
          </a:r>
          <a:r>
            <a:rPr lang="en-US" dirty="0">
              <a:solidFill>
                <a:schemeClr val="tx1"/>
              </a:solidFill>
              <a:latin typeface="+mj-lt"/>
            </a:rPr>
            <a:t> </a:t>
          </a:r>
          <a:r>
            <a:rPr lang="en-US" dirty="0" err="1">
              <a:solidFill>
                <a:schemeClr val="tx1"/>
              </a:solidFill>
              <a:latin typeface="+mj-lt"/>
            </a:rPr>
            <a:t>yêu</a:t>
          </a:r>
          <a:r>
            <a:rPr lang="en-US" dirty="0">
              <a:solidFill>
                <a:schemeClr val="tx1"/>
              </a:solidFill>
              <a:latin typeface="+mj-lt"/>
            </a:rPr>
            <a:t> </a:t>
          </a:r>
          <a:r>
            <a:rPr lang="en-US" dirty="0" err="1">
              <a:solidFill>
                <a:schemeClr val="tx1"/>
              </a:solidFill>
              <a:latin typeface="+mj-lt"/>
            </a:rPr>
            <a:t>cầu</a:t>
          </a:r>
          <a:r>
            <a:rPr lang="en-US" dirty="0">
              <a:solidFill>
                <a:schemeClr val="tx1"/>
              </a:solidFill>
              <a:latin typeface="+mj-lt"/>
            </a:rPr>
            <a:t> </a:t>
          </a:r>
          <a:r>
            <a:rPr lang="en-US" dirty="0" err="1">
              <a:solidFill>
                <a:schemeClr val="tx1"/>
              </a:solidFill>
              <a:latin typeface="+mj-lt"/>
            </a:rPr>
            <a:t>về</a:t>
          </a:r>
          <a:r>
            <a:rPr lang="en-US" dirty="0">
              <a:solidFill>
                <a:schemeClr val="tx1"/>
              </a:solidFill>
              <a:latin typeface="+mj-lt"/>
            </a:rPr>
            <a:t> </a:t>
          </a:r>
          <a:r>
            <a:rPr lang="en-US" dirty="0" err="1">
              <a:solidFill>
                <a:schemeClr val="tx1"/>
              </a:solidFill>
              <a:latin typeface="+mj-lt"/>
            </a:rPr>
            <a:t>âm</a:t>
          </a:r>
          <a:r>
            <a:rPr lang="en-US" dirty="0">
              <a:solidFill>
                <a:schemeClr val="tx1"/>
              </a:solidFill>
              <a:latin typeface="+mj-lt"/>
            </a:rPr>
            <a:t> l</a:t>
          </a:r>
          <a:r>
            <a:rPr lang="vi-VN" dirty="0">
              <a:solidFill>
                <a:schemeClr val="tx1"/>
              </a:solidFill>
              <a:latin typeface="+mj-lt"/>
            </a:rPr>
            <a:t>ư</a:t>
          </a:r>
          <a:r>
            <a:rPr lang="en-US" dirty="0" err="1">
              <a:solidFill>
                <a:schemeClr val="tx1"/>
              </a:solidFill>
              <a:latin typeface="+mj-lt"/>
            </a:rPr>
            <a:t>ợng</a:t>
          </a:r>
          <a:r>
            <a:rPr lang="en-US" dirty="0">
              <a:solidFill>
                <a:schemeClr val="tx1"/>
              </a:solidFill>
              <a:latin typeface="+mj-lt"/>
            </a:rPr>
            <a:t>, </a:t>
          </a:r>
          <a:r>
            <a:rPr lang="en-US" dirty="0" err="1">
              <a:solidFill>
                <a:schemeClr val="tx1"/>
              </a:solidFill>
              <a:latin typeface="+mj-lt"/>
            </a:rPr>
            <a:t>tốc</a:t>
          </a:r>
          <a:r>
            <a:rPr lang="en-US" dirty="0">
              <a:solidFill>
                <a:schemeClr val="tx1"/>
              </a:solidFill>
              <a:latin typeface="+mj-lt"/>
            </a:rPr>
            <a:t> </a:t>
          </a:r>
          <a:r>
            <a:rPr lang="en-US" dirty="0" err="1">
              <a:solidFill>
                <a:schemeClr val="tx1"/>
              </a:solidFill>
              <a:latin typeface="+mj-lt"/>
            </a:rPr>
            <a:t>độ</a:t>
          </a:r>
          <a:r>
            <a:rPr lang="en-US" dirty="0">
              <a:solidFill>
                <a:schemeClr val="tx1"/>
              </a:solidFill>
              <a:latin typeface="+mj-lt"/>
            </a:rPr>
            <a:t>, </a:t>
          </a:r>
          <a:r>
            <a:rPr lang="en-US" dirty="0" err="1">
              <a:solidFill>
                <a:schemeClr val="tx1"/>
              </a:solidFill>
              <a:latin typeface="+mj-lt"/>
            </a:rPr>
            <a:t>trình</a:t>
          </a:r>
          <a:r>
            <a:rPr lang="en-US" dirty="0">
              <a:solidFill>
                <a:schemeClr val="tx1"/>
              </a:solidFill>
              <a:latin typeface="+mj-lt"/>
            </a:rPr>
            <a:t> </a:t>
          </a:r>
          <a:r>
            <a:rPr lang="en-US" dirty="0" err="1">
              <a:solidFill>
                <a:schemeClr val="tx1"/>
              </a:solidFill>
              <a:latin typeface="+mj-lt"/>
            </a:rPr>
            <a:t>bày</a:t>
          </a:r>
          <a:r>
            <a:rPr lang="en-US" dirty="0">
              <a:solidFill>
                <a:schemeClr val="tx1"/>
              </a:solidFill>
              <a:latin typeface="+mj-lt"/>
            </a:rPr>
            <a:t>, </a:t>
          </a:r>
          <a:r>
            <a:rPr lang="en-US" dirty="0" err="1">
              <a:solidFill>
                <a:schemeClr val="tx1"/>
              </a:solidFill>
              <a:latin typeface="+mj-lt"/>
            </a:rPr>
            <a:t>thái</a:t>
          </a:r>
          <a:r>
            <a:rPr lang="en-US" dirty="0">
              <a:solidFill>
                <a:schemeClr val="tx1"/>
              </a:solidFill>
              <a:latin typeface="+mj-lt"/>
            </a:rPr>
            <a:t> </a:t>
          </a:r>
          <a:r>
            <a:rPr lang="en-US" dirty="0" err="1">
              <a:solidFill>
                <a:schemeClr val="tx1"/>
              </a:solidFill>
              <a:latin typeface="+mj-lt"/>
            </a:rPr>
            <a:t>độ</a:t>
          </a:r>
          <a:r>
            <a:rPr lang="en-US" dirty="0">
              <a:solidFill>
                <a:schemeClr val="tx1"/>
              </a:solidFill>
              <a:latin typeface="+mj-lt"/>
            </a:rPr>
            <a:t>,…</a:t>
          </a:r>
        </a:p>
      </dgm:t>
    </dgm:pt>
    <dgm:pt modelId="{1389BFE6-CFFE-4858-BD94-86D17A0FD031}" type="parTrans" cxnId="{C4D461B2-9B96-43BC-9D71-D36201BAA567}">
      <dgm:prSet/>
      <dgm:spPr/>
      <dgm:t>
        <a:bodyPr/>
        <a:lstStyle/>
        <a:p>
          <a:endParaRPr lang="en-US">
            <a:solidFill>
              <a:schemeClr val="tx1"/>
            </a:solidFill>
            <a:latin typeface="+mj-lt"/>
          </a:endParaRPr>
        </a:p>
      </dgm:t>
    </dgm:pt>
    <dgm:pt modelId="{EC64189B-E095-4CC0-A17A-9726D71C6833}" type="sibTrans" cxnId="{C4D461B2-9B96-43BC-9D71-D36201BAA567}">
      <dgm:prSet/>
      <dgm:spPr/>
      <dgm:t>
        <a:bodyPr/>
        <a:lstStyle/>
        <a:p>
          <a:endParaRPr lang="en-US">
            <a:solidFill>
              <a:schemeClr val="tx1"/>
            </a:solidFill>
          </a:endParaRPr>
        </a:p>
      </dgm:t>
    </dgm:pt>
    <dgm:pt modelId="{275AC03A-05B1-40F6-8A59-209924073E21}">
      <dgm:prSet phldrT="[Text]"/>
      <dgm:spPr>
        <a:solidFill>
          <a:schemeClr val="accent3">
            <a:lumMod val="20000"/>
            <a:lumOff val="80000"/>
          </a:schemeClr>
        </a:solidFill>
      </dgm:spPr>
      <dgm:t>
        <a:bodyPr/>
        <a:lstStyle/>
        <a:p>
          <a:pPr>
            <a:buFontTx/>
            <a:buChar char="-"/>
          </a:pPr>
          <a:r>
            <a:rPr lang="en-US" dirty="0" err="1">
              <a:solidFill>
                <a:schemeClr val="tx1"/>
              </a:solidFill>
              <a:latin typeface="+mj-lt"/>
            </a:rPr>
            <a:t>Kĩ</a:t>
          </a:r>
          <a:r>
            <a:rPr lang="en-US" dirty="0">
              <a:solidFill>
                <a:schemeClr val="tx1"/>
              </a:solidFill>
              <a:latin typeface="+mj-lt"/>
            </a:rPr>
            <a:t> </a:t>
          </a:r>
          <a:r>
            <a:rPr lang="en-US" dirty="0" err="1">
              <a:solidFill>
                <a:schemeClr val="tx1"/>
              </a:solidFill>
              <a:latin typeface="+mj-lt"/>
            </a:rPr>
            <a:t>năng</a:t>
          </a:r>
          <a:r>
            <a:rPr lang="en-US" dirty="0">
              <a:solidFill>
                <a:schemeClr val="tx1"/>
              </a:solidFill>
              <a:latin typeface="+mj-lt"/>
            </a:rPr>
            <a:t> </a:t>
          </a:r>
          <a:r>
            <a:rPr lang="en-US" dirty="0" err="1">
              <a:solidFill>
                <a:schemeClr val="tx1"/>
              </a:solidFill>
              <a:latin typeface="+mj-lt"/>
            </a:rPr>
            <a:t>viết</a:t>
          </a:r>
          <a:r>
            <a:rPr lang="en-US" dirty="0">
              <a:solidFill>
                <a:schemeClr val="tx1"/>
              </a:solidFill>
              <a:latin typeface="+mj-lt"/>
            </a:rPr>
            <a:t> </a:t>
          </a:r>
          <a:r>
            <a:rPr lang="en-US" dirty="0" err="1">
              <a:solidFill>
                <a:schemeClr val="tx1"/>
              </a:solidFill>
              <a:latin typeface="+mj-lt"/>
            </a:rPr>
            <a:t>gồm</a:t>
          </a:r>
          <a:r>
            <a:rPr lang="en-US" dirty="0">
              <a:solidFill>
                <a:schemeClr val="tx1"/>
              </a:solidFill>
              <a:latin typeface="+mj-lt"/>
            </a:rPr>
            <a:t>: </a:t>
          </a:r>
          <a:r>
            <a:rPr lang="en-US" dirty="0" err="1">
              <a:solidFill>
                <a:schemeClr val="tx1"/>
              </a:solidFill>
              <a:latin typeface="+mj-lt"/>
            </a:rPr>
            <a:t>các</a:t>
          </a:r>
          <a:r>
            <a:rPr lang="en-US" dirty="0">
              <a:solidFill>
                <a:schemeClr val="tx1"/>
              </a:solidFill>
              <a:latin typeface="+mj-lt"/>
            </a:rPr>
            <a:t> </a:t>
          </a:r>
          <a:r>
            <a:rPr lang="en-US" dirty="0" err="1">
              <a:solidFill>
                <a:schemeClr val="tx1"/>
              </a:solidFill>
              <a:latin typeface="+mj-lt"/>
            </a:rPr>
            <a:t>yêu</a:t>
          </a:r>
          <a:r>
            <a:rPr lang="en-US" dirty="0">
              <a:solidFill>
                <a:schemeClr val="tx1"/>
              </a:solidFill>
              <a:latin typeface="+mj-lt"/>
            </a:rPr>
            <a:t> </a:t>
          </a:r>
          <a:r>
            <a:rPr lang="en-US" dirty="0" err="1">
              <a:solidFill>
                <a:schemeClr val="tx1"/>
              </a:solidFill>
              <a:latin typeface="+mj-lt"/>
            </a:rPr>
            <a:t>cầu</a:t>
          </a:r>
          <a:r>
            <a:rPr lang="en-US" dirty="0">
              <a:solidFill>
                <a:schemeClr val="tx1"/>
              </a:solidFill>
              <a:latin typeface="+mj-lt"/>
            </a:rPr>
            <a:t> </a:t>
          </a:r>
          <a:r>
            <a:rPr lang="en-US" dirty="0" err="1">
              <a:solidFill>
                <a:schemeClr val="tx1"/>
              </a:solidFill>
              <a:latin typeface="+mj-lt"/>
            </a:rPr>
            <a:t>về</a:t>
          </a:r>
          <a:r>
            <a:rPr lang="en-US" dirty="0">
              <a:solidFill>
                <a:schemeClr val="tx1"/>
              </a:solidFill>
              <a:latin typeface="+mj-lt"/>
            </a:rPr>
            <a:t> t</a:t>
          </a:r>
          <a:r>
            <a:rPr lang="vi-VN" dirty="0">
              <a:solidFill>
                <a:schemeClr val="tx1"/>
              </a:solidFill>
              <a:latin typeface="+mj-lt"/>
            </a:rPr>
            <a:t>ư</a:t>
          </a:r>
          <a:r>
            <a:rPr lang="en-US" dirty="0">
              <a:solidFill>
                <a:schemeClr val="tx1"/>
              </a:solidFill>
              <a:latin typeface="+mj-lt"/>
            </a:rPr>
            <a:t> </a:t>
          </a:r>
          <a:r>
            <a:rPr lang="en-US" dirty="0" err="1">
              <a:solidFill>
                <a:schemeClr val="tx1"/>
              </a:solidFill>
              <a:latin typeface="+mj-lt"/>
            </a:rPr>
            <a:t>thế</a:t>
          </a:r>
          <a:r>
            <a:rPr lang="en-US" dirty="0">
              <a:solidFill>
                <a:schemeClr val="tx1"/>
              </a:solidFill>
              <a:latin typeface="+mj-lt"/>
            </a:rPr>
            <a:t> </a:t>
          </a:r>
          <a:r>
            <a:rPr lang="en-US" dirty="0" err="1">
              <a:solidFill>
                <a:schemeClr val="tx1"/>
              </a:solidFill>
              <a:latin typeface="+mj-lt"/>
            </a:rPr>
            <a:t>viết</a:t>
          </a:r>
          <a:r>
            <a:rPr lang="en-US" dirty="0">
              <a:solidFill>
                <a:schemeClr val="tx1"/>
              </a:solidFill>
              <a:latin typeface="+mj-lt"/>
            </a:rPr>
            <a:t>, </a:t>
          </a:r>
          <a:r>
            <a:rPr lang="en-US" dirty="0" err="1">
              <a:solidFill>
                <a:schemeClr val="tx1"/>
              </a:solidFill>
              <a:latin typeface="+mj-lt"/>
            </a:rPr>
            <a:t>kỹ</a:t>
          </a:r>
          <a:r>
            <a:rPr lang="en-US" dirty="0">
              <a:solidFill>
                <a:schemeClr val="tx1"/>
              </a:solidFill>
              <a:latin typeface="+mj-lt"/>
            </a:rPr>
            <a:t> </a:t>
          </a:r>
          <a:r>
            <a:rPr lang="en-US" dirty="0" err="1">
              <a:solidFill>
                <a:schemeClr val="tx1"/>
              </a:solidFill>
              <a:latin typeface="+mj-lt"/>
            </a:rPr>
            <a:t>năng</a:t>
          </a:r>
          <a:r>
            <a:rPr lang="en-US" dirty="0">
              <a:solidFill>
                <a:schemeClr val="tx1"/>
              </a:solidFill>
              <a:latin typeface="+mj-lt"/>
            </a:rPr>
            <a:t> </a:t>
          </a:r>
          <a:r>
            <a:rPr lang="en-US" dirty="0" err="1">
              <a:solidFill>
                <a:schemeClr val="tx1"/>
              </a:solidFill>
              <a:latin typeface="+mj-lt"/>
            </a:rPr>
            <a:t>viết</a:t>
          </a:r>
          <a:r>
            <a:rPr lang="en-US" dirty="0">
              <a:solidFill>
                <a:schemeClr val="tx1"/>
              </a:solidFill>
              <a:latin typeface="+mj-lt"/>
            </a:rPr>
            <a:t> </a:t>
          </a:r>
          <a:r>
            <a:rPr lang="en-US" dirty="0" err="1">
              <a:solidFill>
                <a:schemeClr val="tx1"/>
              </a:solidFill>
              <a:latin typeface="+mj-lt"/>
            </a:rPr>
            <a:t>chữ</a:t>
          </a:r>
          <a:r>
            <a:rPr lang="en-US" dirty="0">
              <a:solidFill>
                <a:schemeClr val="tx1"/>
              </a:solidFill>
              <a:latin typeface="+mj-lt"/>
            </a:rPr>
            <a:t> </a:t>
          </a:r>
          <a:r>
            <a:rPr lang="en-US" dirty="0" err="1">
              <a:solidFill>
                <a:schemeClr val="tx1"/>
              </a:solidFill>
              <a:latin typeface="+mj-lt"/>
            </a:rPr>
            <a:t>và</a:t>
          </a:r>
          <a:r>
            <a:rPr lang="en-US" dirty="0">
              <a:solidFill>
                <a:schemeClr val="tx1"/>
              </a:solidFill>
              <a:latin typeface="+mj-lt"/>
            </a:rPr>
            <a:t> </a:t>
          </a:r>
          <a:r>
            <a:rPr lang="en-US" dirty="0" err="1">
              <a:solidFill>
                <a:schemeClr val="tx1"/>
              </a:solidFill>
              <a:latin typeface="+mj-lt"/>
            </a:rPr>
            <a:t>viết</a:t>
          </a:r>
          <a:r>
            <a:rPr lang="en-US" dirty="0">
              <a:solidFill>
                <a:schemeClr val="tx1"/>
              </a:solidFill>
              <a:latin typeface="+mj-lt"/>
            </a:rPr>
            <a:t> </a:t>
          </a:r>
          <a:r>
            <a:rPr lang="en-US" dirty="0" err="1">
              <a:solidFill>
                <a:schemeClr val="tx1"/>
              </a:solidFill>
              <a:latin typeface="+mj-lt"/>
            </a:rPr>
            <a:t>chính</a:t>
          </a:r>
          <a:r>
            <a:rPr lang="en-US" dirty="0">
              <a:solidFill>
                <a:schemeClr val="tx1"/>
              </a:solidFill>
              <a:latin typeface="+mj-lt"/>
            </a:rPr>
            <a:t> </a:t>
          </a:r>
          <a:r>
            <a:rPr lang="en-US" dirty="0" err="1">
              <a:solidFill>
                <a:schemeClr val="tx1"/>
              </a:solidFill>
              <a:latin typeface="+mj-lt"/>
            </a:rPr>
            <a:t>tả</a:t>
          </a:r>
          <a:r>
            <a:rPr lang="en-US" dirty="0">
              <a:solidFill>
                <a:schemeClr val="tx1"/>
              </a:solidFill>
              <a:latin typeface="+mj-lt"/>
            </a:rPr>
            <a:t>, </a:t>
          </a:r>
          <a:r>
            <a:rPr lang="en-US" dirty="0" err="1">
              <a:solidFill>
                <a:schemeClr val="tx1"/>
              </a:solidFill>
              <a:latin typeface="+mj-lt"/>
            </a:rPr>
            <a:t>kỹ</a:t>
          </a:r>
          <a:r>
            <a:rPr lang="en-US" dirty="0">
              <a:solidFill>
                <a:schemeClr val="tx1"/>
              </a:solidFill>
              <a:latin typeface="+mj-lt"/>
            </a:rPr>
            <a:t> </a:t>
          </a:r>
          <a:r>
            <a:rPr lang="en-US" dirty="0" err="1">
              <a:solidFill>
                <a:schemeClr val="tx1"/>
              </a:solidFill>
              <a:latin typeface="+mj-lt"/>
            </a:rPr>
            <a:t>năng</a:t>
          </a:r>
          <a:r>
            <a:rPr lang="en-US" dirty="0">
              <a:solidFill>
                <a:schemeClr val="tx1"/>
              </a:solidFill>
              <a:latin typeface="+mj-lt"/>
            </a:rPr>
            <a:t> </a:t>
          </a:r>
          <a:r>
            <a:rPr lang="en-US" dirty="0" err="1">
              <a:solidFill>
                <a:schemeClr val="tx1"/>
              </a:solidFill>
              <a:latin typeface="+mj-lt"/>
            </a:rPr>
            <a:t>trình</a:t>
          </a:r>
          <a:r>
            <a:rPr lang="en-US" dirty="0">
              <a:solidFill>
                <a:schemeClr val="tx1"/>
              </a:solidFill>
              <a:latin typeface="+mj-lt"/>
            </a:rPr>
            <a:t> </a:t>
          </a:r>
          <a:r>
            <a:rPr lang="en-US" dirty="0" err="1">
              <a:solidFill>
                <a:schemeClr val="tx1"/>
              </a:solidFill>
              <a:latin typeface="+mj-lt"/>
            </a:rPr>
            <a:t>bày</a:t>
          </a:r>
          <a:r>
            <a:rPr lang="en-US" dirty="0">
              <a:solidFill>
                <a:schemeClr val="tx1"/>
              </a:solidFill>
              <a:latin typeface="+mj-lt"/>
            </a:rPr>
            <a:t> </a:t>
          </a:r>
          <a:r>
            <a:rPr lang="en-US" dirty="0" err="1">
              <a:solidFill>
                <a:schemeClr val="tx1"/>
              </a:solidFill>
              <a:latin typeface="+mj-lt"/>
            </a:rPr>
            <a:t>bài</a:t>
          </a:r>
          <a:r>
            <a:rPr lang="en-US" dirty="0">
              <a:solidFill>
                <a:schemeClr val="tx1"/>
              </a:solidFill>
              <a:latin typeface="+mj-lt"/>
            </a:rPr>
            <a:t> </a:t>
          </a:r>
          <a:r>
            <a:rPr lang="en-US" dirty="0" err="1">
              <a:solidFill>
                <a:schemeClr val="tx1"/>
              </a:solidFill>
              <a:latin typeface="+mj-lt"/>
            </a:rPr>
            <a:t>viết</a:t>
          </a:r>
          <a:r>
            <a:rPr lang="en-US" dirty="0">
              <a:solidFill>
                <a:schemeClr val="tx1"/>
              </a:solidFill>
              <a:latin typeface="+mj-lt"/>
            </a:rPr>
            <a:t>,…</a:t>
          </a:r>
        </a:p>
      </dgm:t>
    </dgm:pt>
    <dgm:pt modelId="{E29C8792-9D3A-4435-9768-7503BB1AC2D0}" type="parTrans" cxnId="{8D7F1F17-6951-4CD6-A2CC-76D7AF227C28}">
      <dgm:prSet/>
      <dgm:spPr/>
      <dgm:t>
        <a:bodyPr/>
        <a:lstStyle/>
        <a:p>
          <a:endParaRPr lang="en-US">
            <a:solidFill>
              <a:schemeClr val="tx1"/>
            </a:solidFill>
            <a:latin typeface="+mj-lt"/>
          </a:endParaRPr>
        </a:p>
      </dgm:t>
    </dgm:pt>
    <dgm:pt modelId="{94FC0DA3-A788-40CE-863A-7F77A920778D}" type="sibTrans" cxnId="{8D7F1F17-6951-4CD6-A2CC-76D7AF227C28}">
      <dgm:prSet/>
      <dgm:spPr/>
      <dgm:t>
        <a:bodyPr/>
        <a:lstStyle/>
        <a:p>
          <a:endParaRPr lang="en-US">
            <a:solidFill>
              <a:schemeClr val="tx1"/>
            </a:solidFill>
          </a:endParaRPr>
        </a:p>
      </dgm:t>
    </dgm:pt>
    <dgm:pt modelId="{66E0082B-4887-434F-BB9D-6D2B5BA089AB}">
      <dgm:prSet phldrT="[Text]"/>
      <dgm:spPr>
        <a:solidFill>
          <a:schemeClr val="accent4">
            <a:lumMod val="40000"/>
            <a:lumOff val="60000"/>
          </a:schemeClr>
        </a:solidFill>
      </dgm:spPr>
      <dgm:t>
        <a:bodyPr/>
        <a:lstStyle/>
        <a:p>
          <a:pPr>
            <a:buFontTx/>
            <a:buChar char="-"/>
          </a:pPr>
          <a:r>
            <a:rPr lang="en-US" dirty="0" err="1">
              <a:solidFill>
                <a:schemeClr val="tx1"/>
              </a:solidFill>
              <a:latin typeface="+mj-lt"/>
            </a:rPr>
            <a:t>Về</a:t>
          </a:r>
          <a:r>
            <a:rPr lang="en-US" dirty="0">
              <a:solidFill>
                <a:schemeClr val="tx1"/>
              </a:solidFill>
              <a:latin typeface="+mj-lt"/>
            </a:rPr>
            <a:t> </a:t>
          </a:r>
          <a:r>
            <a:rPr lang="en-US" dirty="0" err="1">
              <a:solidFill>
                <a:schemeClr val="tx1"/>
              </a:solidFill>
              <a:latin typeface="+mj-lt"/>
            </a:rPr>
            <a:t>kỹ</a:t>
          </a:r>
          <a:r>
            <a:rPr lang="en-US" dirty="0">
              <a:solidFill>
                <a:schemeClr val="tx1"/>
              </a:solidFill>
              <a:latin typeface="+mj-lt"/>
            </a:rPr>
            <a:t> </a:t>
          </a:r>
          <a:r>
            <a:rPr lang="en-US" dirty="0" err="1">
              <a:solidFill>
                <a:schemeClr val="tx1"/>
              </a:solidFill>
              <a:latin typeface="+mj-lt"/>
            </a:rPr>
            <a:t>năng</a:t>
          </a:r>
          <a:r>
            <a:rPr lang="en-US" dirty="0">
              <a:solidFill>
                <a:schemeClr val="tx1"/>
              </a:solidFill>
              <a:latin typeface="+mj-lt"/>
            </a:rPr>
            <a:t> </a:t>
          </a:r>
          <a:r>
            <a:rPr lang="en-US" dirty="0" err="1">
              <a:solidFill>
                <a:schemeClr val="tx1"/>
              </a:solidFill>
              <a:latin typeface="+mj-lt"/>
            </a:rPr>
            <a:t>đọc</a:t>
          </a:r>
          <a:r>
            <a:rPr lang="en-US" dirty="0">
              <a:solidFill>
                <a:schemeClr val="tx1"/>
              </a:solidFill>
              <a:latin typeface="+mj-lt"/>
            </a:rPr>
            <a:t> </a:t>
          </a:r>
          <a:r>
            <a:rPr lang="en-US" dirty="0" err="1">
              <a:solidFill>
                <a:schemeClr val="tx1"/>
              </a:solidFill>
              <a:latin typeface="+mj-lt"/>
            </a:rPr>
            <a:t>gồm</a:t>
          </a:r>
          <a:r>
            <a:rPr lang="en-US" dirty="0">
              <a:solidFill>
                <a:schemeClr val="tx1"/>
              </a:solidFill>
              <a:latin typeface="+mj-lt"/>
            </a:rPr>
            <a:t>: T</a:t>
          </a:r>
          <a:r>
            <a:rPr lang="vi-VN" dirty="0">
              <a:solidFill>
                <a:schemeClr val="tx1"/>
              </a:solidFill>
              <a:latin typeface="+mj-lt"/>
            </a:rPr>
            <a:t>ư</a:t>
          </a:r>
          <a:r>
            <a:rPr lang="en-US" dirty="0">
              <a:solidFill>
                <a:schemeClr val="tx1"/>
              </a:solidFill>
              <a:latin typeface="+mj-lt"/>
            </a:rPr>
            <a:t> </a:t>
          </a:r>
          <a:r>
            <a:rPr lang="en-US" dirty="0" err="1">
              <a:solidFill>
                <a:schemeClr val="tx1"/>
              </a:solidFill>
              <a:latin typeface="+mj-lt"/>
            </a:rPr>
            <a:t>thế</a:t>
          </a:r>
          <a:r>
            <a:rPr lang="en-US" dirty="0">
              <a:solidFill>
                <a:schemeClr val="tx1"/>
              </a:solidFill>
              <a:latin typeface="+mj-lt"/>
            </a:rPr>
            <a:t> </a:t>
          </a:r>
          <a:r>
            <a:rPr lang="en-US" dirty="0" err="1">
              <a:solidFill>
                <a:schemeClr val="tx1"/>
              </a:solidFill>
              <a:latin typeface="+mj-lt"/>
            </a:rPr>
            <a:t>đọc</a:t>
          </a:r>
          <a:r>
            <a:rPr lang="en-US" dirty="0">
              <a:solidFill>
                <a:schemeClr val="tx1"/>
              </a:solidFill>
              <a:latin typeface="+mj-lt"/>
            </a:rPr>
            <a:t>, </a:t>
          </a:r>
          <a:r>
            <a:rPr lang="en-US" dirty="0" err="1">
              <a:solidFill>
                <a:schemeClr val="tx1"/>
              </a:solidFill>
              <a:latin typeface="+mj-lt"/>
            </a:rPr>
            <a:t>kỹ</a:t>
          </a:r>
          <a:r>
            <a:rPr lang="en-US" dirty="0">
              <a:solidFill>
                <a:schemeClr val="tx1"/>
              </a:solidFill>
              <a:latin typeface="+mj-lt"/>
            </a:rPr>
            <a:t> </a:t>
          </a:r>
          <a:r>
            <a:rPr lang="en-US" dirty="0" err="1">
              <a:solidFill>
                <a:schemeClr val="tx1"/>
              </a:solidFill>
              <a:latin typeface="+mj-lt"/>
            </a:rPr>
            <a:t>năng</a:t>
          </a:r>
          <a:r>
            <a:rPr lang="en-US" dirty="0">
              <a:solidFill>
                <a:schemeClr val="tx1"/>
              </a:solidFill>
              <a:latin typeface="+mj-lt"/>
            </a:rPr>
            <a:t> </a:t>
          </a:r>
          <a:r>
            <a:rPr lang="en-US" dirty="0" err="1">
              <a:solidFill>
                <a:schemeClr val="tx1"/>
              </a:solidFill>
              <a:latin typeface="+mj-lt"/>
            </a:rPr>
            <a:t>đọc</a:t>
          </a:r>
          <a:r>
            <a:rPr lang="en-US" dirty="0">
              <a:solidFill>
                <a:schemeClr val="tx1"/>
              </a:solidFill>
              <a:latin typeface="+mj-lt"/>
            </a:rPr>
            <a:t> </a:t>
          </a:r>
          <a:r>
            <a:rPr lang="en-US" dirty="0" err="1">
              <a:solidFill>
                <a:schemeClr val="tx1"/>
              </a:solidFill>
              <a:latin typeface="+mj-lt"/>
            </a:rPr>
            <a:t>thành</a:t>
          </a:r>
          <a:r>
            <a:rPr lang="en-US" dirty="0">
              <a:solidFill>
                <a:schemeClr val="tx1"/>
              </a:solidFill>
              <a:latin typeface="+mj-lt"/>
            </a:rPr>
            <a:t> </a:t>
          </a:r>
          <a:r>
            <a:rPr lang="en-US" dirty="0" err="1">
              <a:solidFill>
                <a:schemeClr val="tx1"/>
              </a:solidFill>
              <a:latin typeface="+mj-lt"/>
            </a:rPr>
            <a:t>tiếng</a:t>
          </a:r>
          <a:r>
            <a:rPr lang="en-US" dirty="0">
              <a:solidFill>
                <a:schemeClr val="tx1"/>
              </a:solidFill>
              <a:latin typeface="+mj-lt"/>
            </a:rPr>
            <a:t>, </a:t>
          </a:r>
          <a:r>
            <a:rPr lang="en-US" dirty="0" err="1">
              <a:solidFill>
                <a:schemeClr val="tx1"/>
              </a:solidFill>
              <a:latin typeface="+mj-lt"/>
            </a:rPr>
            <a:t>kỹ</a:t>
          </a:r>
          <a:r>
            <a:rPr lang="en-US" dirty="0">
              <a:solidFill>
                <a:schemeClr val="tx1"/>
              </a:solidFill>
              <a:latin typeface="+mj-lt"/>
            </a:rPr>
            <a:t> </a:t>
          </a:r>
          <a:r>
            <a:rPr lang="en-US" dirty="0" err="1">
              <a:solidFill>
                <a:schemeClr val="tx1"/>
              </a:solidFill>
              <a:latin typeface="+mj-lt"/>
            </a:rPr>
            <a:t>năng</a:t>
          </a:r>
          <a:r>
            <a:rPr lang="en-US" dirty="0">
              <a:solidFill>
                <a:schemeClr val="tx1"/>
              </a:solidFill>
              <a:latin typeface="+mj-lt"/>
            </a:rPr>
            <a:t> </a:t>
          </a:r>
          <a:r>
            <a:rPr lang="en-US" dirty="0" err="1">
              <a:solidFill>
                <a:schemeClr val="tx1"/>
              </a:solidFill>
              <a:latin typeface="+mj-lt"/>
            </a:rPr>
            <a:t>đọc</a:t>
          </a:r>
          <a:r>
            <a:rPr lang="en-US" dirty="0">
              <a:solidFill>
                <a:schemeClr val="tx1"/>
              </a:solidFill>
              <a:latin typeface="+mj-lt"/>
            </a:rPr>
            <a:t> </a:t>
          </a:r>
          <a:r>
            <a:rPr lang="en-US" dirty="0" err="1">
              <a:solidFill>
                <a:schemeClr val="tx1"/>
              </a:solidFill>
              <a:latin typeface="+mj-lt"/>
            </a:rPr>
            <a:t>thầm</a:t>
          </a:r>
          <a:r>
            <a:rPr lang="en-US" dirty="0">
              <a:solidFill>
                <a:schemeClr val="tx1"/>
              </a:solidFill>
              <a:latin typeface="+mj-lt"/>
            </a:rPr>
            <a:t>, … </a:t>
          </a:r>
        </a:p>
      </dgm:t>
    </dgm:pt>
    <dgm:pt modelId="{B321B53B-B09B-4B6F-88BF-48D0F544325B}" type="parTrans" cxnId="{9EACA312-CCCF-4B9E-B064-389A4C96407A}">
      <dgm:prSet/>
      <dgm:spPr/>
      <dgm:t>
        <a:bodyPr/>
        <a:lstStyle/>
        <a:p>
          <a:endParaRPr lang="en-US">
            <a:solidFill>
              <a:schemeClr val="tx1"/>
            </a:solidFill>
            <a:latin typeface="+mj-lt"/>
          </a:endParaRPr>
        </a:p>
      </dgm:t>
    </dgm:pt>
    <dgm:pt modelId="{D547FDB9-41D9-493A-ACDF-D462ACB96527}" type="sibTrans" cxnId="{9EACA312-CCCF-4B9E-B064-389A4C96407A}">
      <dgm:prSet/>
      <dgm:spPr/>
      <dgm:t>
        <a:bodyPr/>
        <a:lstStyle/>
        <a:p>
          <a:endParaRPr lang="en-US">
            <a:solidFill>
              <a:schemeClr val="tx1"/>
            </a:solidFill>
          </a:endParaRPr>
        </a:p>
      </dgm:t>
    </dgm:pt>
    <dgm:pt modelId="{E1B832B9-8412-4CD4-9773-7A1DAF6811EC}">
      <dgm:prSet phldrT="[Text]"/>
      <dgm:spPr>
        <a:solidFill>
          <a:schemeClr val="accent3">
            <a:lumMod val="20000"/>
            <a:lumOff val="80000"/>
          </a:schemeClr>
        </a:solidFill>
      </dgm:spPr>
      <dgm:t>
        <a:bodyPr/>
        <a:lstStyle/>
        <a:p>
          <a:pPr>
            <a:buFontTx/>
            <a:buChar char="-"/>
          </a:pPr>
          <a:r>
            <a:rPr lang="vi-VN" b="1" dirty="0">
              <a:solidFill>
                <a:schemeClr val="tx1"/>
              </a:solidFill>
              <a:latin typeface="+mj-lt"/>
            </a:rPr>
            <a:t>Kỹ năng viết</a:t>
          </a:r>
          <a:endParaRPr lang="en-US" b="1" dirty="0">
            <a:solidFill>
              <a:schemeClr val="tx1"/>
            </a:solidFill>
            <a:latin typeface="+mj-lt"/>
          </a:endParaRPr>
        </a:p>
      </dgm:t>
    </dgm:pt>
    <dgm:pt modelId="{F7146F25-86E9-42A4-9484-643139EC4CD1}" type="parTrans" cxnId="{D2E1FC3D-5DC9-403A-B577-E66287092D2F}">
      <dgm:prSet/>
      <dgm:spPr/>
      <dgm:t>
        <a:bodyPr/>
        <a:lstStyle/>
        <a:p>
          <a:endParaRPr lang="en-US">
            <a:solidFill>
              <a:schemeClr val="tx1"/>
            </a:solidFill>
            <a:latin typeface="+mj-lt"/>
          </a:endParaRPr>
        </a:p>
      </dgm:t>
    </dgm:pt>
    <dgm:pt modelId="{4C7AE55A-8E94-4652-8F1B-64D6C7D0DCFE}" type="sibTrans" cxnId="{D2E1FC3D-5DC9-403A-B577-E66287092D2F}">
      <dgm:prSet/>
      <dgm:spPr/>
      <dgm:t>
        <a:bodyPr/>
        <a:lstStyle/>
        <a:p>
          <a:endParaRPr lang="en-US">
            <a:solidFill>
              <a:schemeClr val="tx1"/>
            </a:solidFill>
          </a:endParaRPr>
        </a:p>
      </dgm:t>
    </dgm:pt>
    <dgm:pt modelId="{6F672B77-0D07-4582-8A7A-EF48DF158D96}" type="pres">
      <dgm:prSet presAssocID="{E930B583-3C9F-46E6-B5BE-EE4D89AC13AE}" presName="diagram" presStyleCnt="0">
        <dgm:presLayoutVars>
          <dgm:chPref val="1"/>
          <dgm:dir/>
          <dgm:animOne val="branch"/>
          <dgm:animLvl val="lvl"/>
          <dgm:resizeHandles val="exact"/>
        </dgm:presLayoutVars>
      </dgm:prSet>
      <dgm:spPr/>
      <dgm:t>
        <a:bodyPr/>
        <a:lstStyle/>
        <a:p>
          <a:endParaRPr lang="vi-VN"/>
        </a:p>
      </dgm:t>
    </dgm:pt>
    <dgm:pt modelId="{A1996C16-075E-4168-8836-4A4157BFCF26}" type="pres">
      <dgm:prSet presAssocID="{EBF4409F-8676-4296-B962-A4250E64B022}" presName="root1" presStyleCnt="0"/>
      <dgm:spPr/>
    </dgm:pt>
    <dgm:pt modelId="{D3F7A633-42BA-4CB0-8AE7-E66B02B2B83D}" type="pres">
      <dgm:prSet presAssocID="{EBF4409F-8676-4296-B962-A4250E64B022}" presName="LevelOneTextNode" presStyleLbl="node0" presStyleIdx="0" presStyleCnt="1" custLinFactNeighborX="140" custLinFactNeighborY="-46821">
        <dgm:presLayoutVars>
          <dgm:chPref val="3"/>
        </dgm:presLayoutVars>
      </dgm:prSet>
      <dgm:spPr/>
      <dgm:t>
        <a:bodyPr/>
        <a:lstStyle/>
        <a:p>
          <a:endParaRPr lang="vi-VN"/>
        </a:p>
      </dgm:t>
    </dgm:pt>
    <dgm:pt modelId="{3A1ECB5A-85C6-4C0A-95AE-092B8E7212F2}" type="pres">
      <dgm:prSet presAssocID="{EBF4409F-8676-4296-B962-A4250E64B022}" presName="level2hierChild" presStyleCnt="0"/>
      <dgm:spPr/>
    </dgm:pt>
    <dgm:pt modelId="{4A022825-D69B-4394-AE94-342DAE71499A}" type="pres">
      <dgm:prSet presAssocID="{DF4C80F6-5F52-4CF5-8BA7-F507092D8515}" presName="conn2-1" presStyleLbl="parChTrans1D2" presStyleIdx="0" presStyleCnt="4"/>
      <dgm:spPr/>
      <dgm:t>
        <a:bodyPr/>
        <a:lstStyle/>
        <a:p>
          <a:endParaRPr lang="vi-VN"/>
        </a:p>
      </dgm:t>
    </dgm:pt>
    <dgm:pt modelId="{F02BEA72-789D-495A-82C6-458DA674EA66}" type="pres">
      <dgm:prSet presAssocID="{DF4C80F6-5F52-4CF5-8BA7-F507092D8515}" presName="connTx" presStyleLbl="parChTrans1D2" presStyleIdx="0" presStyleCnt="4"/>
      <dgm:spPr/>
      <dgm:t>
        <a:bodyPr/>
        <a:lstStyle/>
        <a:p>
          <a:endParaRPr lang="vi-VN"/>
        </a:p>
      </dgm:t>
    </dgm:pt>
    <dgm:pt modelId="{7B85622A-3A10-42F8-B325-1FCF772A262A}" type="pres">
      <dgm:prSet presAssocID="{CCDEBE47-CACE-4448-A855-83346E065FEC}" presName="root2" presStyleCnt="0"/>
      <dgm:spPr/>
    </dgm:pt>
    <dgm:pt modelId="{C00A66F3-8729-4860-8270-66D7964FACC9}" type="pres">
      <dgm:prSet presAssocID="{CCDEBE47-CACE-4448-A855-83346E065FEC}" presName="LevelTwoTextNode" presStyleLbl="node2" presStyleIdx="0" presStyleCnt="4" custRadScaleRad="128645" custRadScaleInc="-63890">
        <dgm:presLayoutVars>
          <dgm:chPref val="3"/>
        </dgm:presLayoutVars>
      </dgm:prSet>
      <dgm:spPr/>
      <dgm:t>
        <a:bodyPr/>
        <a:lstStyle/>
        <a:p>
          <a:endParaRPr lang="vi-VN"/>
        </a:p>
      </dgm:t>
    </dgm:pt>
    <dgm:pt modelId="{BD1CE842-5F31-4017-B90E-9794E1ED551C}" type="pres">
      <dgm:prSet presAssocID="{CCDEBE47-CACE-4448-A855-83346E065FEC}" presName="level3hierChild" presStyleCnt="0"/>
      <dgm:spPr/>
    </dgm:pt>
    <dgm:pt modelId="{A20804ED-92D1-491B-9A8A-18638859FFC4}" type="pres">
      <dgm:prSet presAssocID="{89BC71C7-2DB7-4FDB-A246-78CE541F88E4}" presName="conn2-1" presStyleLbl="parChTrans1D3" presStyleIdx="0" presStyleCnt="4"/>
      <dgm:spPr/>
      <dgm:t>
        <a:bodyPr/>
        <a:lstStyle/>
        <a:p>
          <a:endParaRPr lang="vi-VN"/>
        </a:p>
      </dgm:t>
    </dgm:pt>
    <dgm:pt modelId="{09314142-D9F2-4EB4-BD19-617F2F514609}" type="pres">
      <dgm:prSet presAssocID="{89BC71C7-2DB7-4FDB-A246-78CE541F88E4}" presName="connTx" presStyleLbl="parChTrans1D3" presStyleIdx="0" presStyleCnt="4"/>
      <dgm:spPr/>
      <dgm:t>
        <a:bodyPr/>
        <a:lstStyle/>
        <a:p>
          <a:endParaRPr lang="vi-VN"/>
        </a:p>
      </dgm:t>
    </dgm:pt>
    <dgm:pt modelId="{12FC2708-32AA-495E-8D61-DD7ABC795A2B}" type="pres">
      <dgm:prSet presAssocID="{CB9DEE4A-65FA-4928-A341-2EB3B2E50162}" presName="root2" presStyleCnt="0"/>
      <dgm:spPr/>
    </dgm:pt>
    <dgm:pt modelId="{1BEFFE60-202A-4FC8-A5B4-72D802968A97}" type="pres">
      <dgm:prSet presAssocID="{CB9DEE4A-65FA-4928-A341-2EB3B2E50162}" presName="LevelTwoTextNode" presStyleLbl="node3" presStyleIdx="0" presStyleCnt="4">
        <dgm:presLayoutVars>
          <dgm:chPref val="3"/>
        </dgm:presLayoutVars>
      </dgm:prSet>
      <dgm:spPr/>
      <dgm:t>
        <a:bodyPr/>
        <a:lstStyle/>
        <a:p>
          <a:endParaRPr lang="vi-VN"/>
        </a:p>
      </dgm:t>
    </dgm:pt>
    <dgm:pt modelId="{E1A9EF5C-9682-4E20-B447-EF34A178E35A}" type="pres">
      <dgm:prSet presAssocID="{CB9DEE4A-65FA-4928-A341-2EB3B2E50162}" presName="level3hierChild" presStyleCnt="0"/>
      <dgm:spPr/>
    </dgm:pt>
    <dgm:pt modelId="{29E7375F-ECBC-48BE-87B8-2F438D365138}" type="pres">
      <dgm:prSet presAssocID="{0FFE7DB4-DE1F-403C-B8BC-B60AF97F2E21}" presName="conn2-1" presStyleLbl="parChTrans1D2" presStyleIdx="1" presStyleCnt="4"/>
      <dgm:spPr/>
      <dgm:t>
        <a:bodyPr/>
        <a:lstStyle/>
        <a:p>
          <a:endParaRPr lang="vi-VN"/>
        </a:p>
      </dgm:t>
    </dgm:pt>
    <dgm:pt modelId="{DBA40A5A-A0B3-4D85-93F4-44E66647A863}" type="pres">
      <dgm:prSet presAssocID="{0FFE7DB4-DE1F-403C-B8BC-B60AF97F2E21}" presName="connTx" presStyleLbl="parChTrans1D2" presStyleIdx="1" presStyleCnt="4"/>
      <dgm:spPr/>
      <dgm:t>
        <a:bodyPr/>
        <a:lstStyle/>
        <a:p>
          <a:endParaRPr lang="vi-VN"/>
        </a:p>
      </dgm:t>
    </dgm:pt>
    <dgm:pt modelId="{5C8952E5-D943-47A9-BA61-836628F62F56}" type="pres">
      <dgm:prSet presAssocID="{31CE4342-29BF-4B2D-B4B3-B3BEBD16D566}" presName="root2" presStyleCnt="0"/>
      <dgm:spPr/>
    </dgm:pt>
    <dgm:pt modelId="{014A80AD-C020-498A-8302-A48C2F660D04}" type="pres">
      <dgm:prSet presAssocID="{31CE4342-29BF-4B2D-B4B3-B3BEBD16D566}" presName="LevelTwoTextNode" presStyleLbl="node2" presStyleIdx="1" presStyleCnt="4" custRadScaleRad="72392" custRadScaleInc="-30958">
        <dgm:presLayoutVars>
          <dgm:chPref val="3"/>
        </dgm:presLayoutVars>
      </dgm:prSet>
      <dgm:spPr/>
      <dgm:t>
        <a:bodyPr/>
        <a:lstStyle/>
        <a:p>
          <a:endParaRPr lang="vi-VN"/>
        </a:p>
      </dgm:t>
    </dgm:pt>
    <dgm:pt modelId="{066DD444-7D51-4C56-A7F8-59CFD8F86131}" type="pres">
      <dgm:prSet presAssocID="{31CE4342-29BF-4B2D-B4B3-B3BEBD16D566}" presName="level3hierChild" presStyleCnt="0"/>
      <dgm:spPr/>
    </dgm:pt>
    <dgm:pt modelId="{396420A0-7EA8-4C71-A281-0C42FDA25592}" type="pres">
      <dgm:prSet presAssocID="{1389BFE6-CFFE-4858-BD94-86D17A0FD031}" presName="conn2-1" presStyleLbl="parChTrans1D3" presStyleIdx="1" presStyleCnt="4"/>
      <dgm:spPr/>
      <dgm:t>
        <a:bodyPr/>
        <a:lstStyle/>
        <a:p>
          <a:endParaRPr lang="vi-VN"/>
        </a:p>
      </dgm:t>
    </dgm:pt>
    <dgm:pt modelId="{D016D207-1ECB-4E6E-8AF2-600E6E15C811}" type="pres">
      <dgm:prSet presAssocID="{1389BFE6-CFFE-4858-BD94-86D17A0FD031}" presName="connTx" presStyleLbl="parChTrans1D3" presStyleIdx="1" presStyleCnt="4"/>
      <dgm:spPr/>
      <dgm:t>
        <a:bodyPr/>
        <a:lstStyle/>
        <a:p>
          <a:endParaRPr lang="vi-VN"/>
        </a:p>
      </dgm:t>
    </dgm:pt>
    <dgm:pt modelId="{DFE36671-AC29-4FD0-8B38-A3D51CE5EFAF}" type="pres">
      <dgm:prSet presAssocID="{75FA833A-CB16-41F6-B9C6-FEA1535ADADE}" presName="root2" presStyleCnt="0"/>
      <dgm:spPr/>
    </dgm:pt>
    <dgm:pt modelId="{AE0B4E54-2B45-4C61-8B44-1E4D09C86D66}" type="pres">
      <dgm:prSet presAssocID="{75FA833A-CB16-41F6-B9C6-FEA1535ADADE}" presName="LevelTwoTextNode" presStyleLbl="node3" presStyleIdx="1" presStyleCnt="4">
        <dgm:presLayoutVars>
          <dgm:chPref val="3"/>
        </dgm:presLayoutVars>
      </dgm:prSet>
      <dgm:spPr/>
      <dgm:t>
        <a:bodyPr/>
        <a:lstStyle/>
        <a:p>
          <a:endParaRPr lang="vi-VN"/>
        </a:p>
      </dgm:t>
    </dgm:pt>
    <dgm:pt modelId="{74460862-A2AB-40CB-9379-31E34CED39FD}" type="pres">
      <dgm:prSet presAssocID="{75FA833A-CB16-41F6-B9C6-FEA1535ADADE}" presName="level3hierChild" presStyleCnt="0"/>
      <dgm:spPr/>
    </dgm:pt>
    <dgm:pt modelId="{41E779BA-BE0A-40F9-A230-C26D5ACE6631}" type="pres">
      <dgm:prSet presAssocID="{E630BF79-AB4B-4180-8F65-FDAB5FF97301}" presName="conn2-1" presStyleLbl="parChTrans1D2" presStyleIdx="2" presStyleCnt="4"/>
      <dgm:spPr/>
      <dgm:t>
        <a:bodyPr/>
        <a:lstStyle/>
        <a:p>
          <a:endParaRPr lang="vi-VN"/>
        </a:p>
      </dgm:t>
    </dgm:pt>
    <dgm:pt modelId="{59407827-43E3-4FF0-9DAB-7CB6DB827EAA}" type="pres">
      <dgm:prSet presAssocID="{E630BF79-AB4B-4180-8F65-FDAB5FF97301}" presName="connTx" presStyleLbl="parChTrans1D2" presStyleIdx="2" presStyleCnt="4"/>
      <dgm:spPr/>
      <dgm:t>
        <a:bodyPr/>
        <a:lstStyle/>
        <a:p>
          <a:endParaRPr lang="vi-VN"/>
        </a:p>
      </dgm:t>
    </dgm:pt>
    <dgm:pt modelId="{9BC6DFB7-F86E-4702-AFD4-EF0C8592673A}" type="pres">
      <dgm:prSet presAssocID="{2706E0B0-A862-4431-82B8-E76850933D7B}" presName="root2" presStyleCnt="0"/>
      <dgm:spPr/>
    </dgm:pt>
    <dgm:pt modelId="{8850020F-53C9-4D99-9543-0461D749E460}" type="pres">
      <dgm:prSet presAssocID="{2706E0B0-A862-4431-82B8-E76850933D7B}" presName="LevelTwoTextNode" presStyleLbl="node2" presStyleIdx="2" presStyleCnt="4" custRadScaleRad="37548" custRadScaleInc="162186">
        <dgm:presLayoutVars>
          <dgm:chPref val="3"/>
        </dgm:presLayoutVars>
      </dgm:prSet>
      <dgm:spPr/>
      <dgm:t>
        <a:bodyPr/>
        <a:lstStyle/>
        <a:p>
          <a:endParaRPr lang="vi-VN"/>
        </a:p>
      </dgm:t>
    </dgm:pt>
    <dgm:pt modelId="{0839CF0C-190D-43A3-8029-A3DCF6783E4F}" type="pres">
      <dgm:prSet presAssocID="{2706E0B0-A862-4431-82B8-E76850933D7B}" presName="level3hierChild" presStyleCnt="0"/>
      <dgm:spPr/>
    </dgm:pt>
    <dgm:pt modelId="{63152AB5-DC0B-4734-8C2D-C30327922785}" type="pres">
      <dgm:prSet presAssocID="{B321B53B-B09B-4B6F-88BF-48D0F544325B}" presName="conn2-1" presStyleLbl="parChTrans1D3" presStyleIdx="2" presStyleCnt="4"/>
      <dgm:spPr/>
      <dgm:t>
        <a:bodyPr/>
        <a:lstStyle/>
        <a:p>
          <a:endParaRPr lang="vi-VN"/>
        </a:p>
      </dgm:t>
    </dgm:pt>
    <dgm:pt modelId="{5F82E5E8-ECA1-4C4F-A2C0-FAB443068A81}" type="pres">
      <dgm:prSet presAssocID="{B321B53B-B09B-4B6F-88BF-48D0F544325B}" presName="connTx" presStyleLbl="parChTrans1D3" presStyleIdx="2" presStyleCnt="4"/>
      <dgm:spPr/>
      <dgm:t>
        <a:bodyPr/>
        <a:lstStyle/>
        <a:p>
          <a:endParaRPr lang="vi-VN"/>
        </a:p>
      </dgm:t>
    </dgm:pt>
    <dgm:pt modelId="{917277A8-4428-48DA-ACF2-00EC50934AFD}" type="pres">
      <dgm:prSet presAssocID="{66E0082B-4887-434F-BB9D-6D2B5BA089AB}" presName="root2" presStyleCnt="0"/>
      <dgm:spPr/>
    </dgm:pt>
    <dgm:pt modelId="{8391E296-66EC-4A52-A20E-0E8B7B9495A6}" type="pres">
      <dgm:prSet presAssocID="{66E0082B-4887-434F-BB9D-6D2B5BA089AB}" presName="LevelTwoTextNode" presStyleLbl="node3" presStyleIdx="2" presStyleCnt="4" custRadScaleRad="37548" custRadScaleInc="162186">
        <dgm:presLayoutVars>
          <dgm:chPref val="3"/>
        </dgm:presLayoutVars>
      </dgm:prSet>
      <dgm:spPr/>
      <dgm:t>
        <a:bodyPr/>
        <a:lstStyle/>
        <a:p>
          <a:endParaRPr lang="vi-VN"/>
        </a:p>
      </dgm:t>
    </dgm:pt>
    <dgm:pt modelId="{71EEC3BC-5E7D-43F8-AE2F-D4E962D64148}" type="pres">
      <dgm:prSet presAssocID="{66E0082B-4887-434F-BB9D-6D2B5BA089AB}" presName="level3hierChild" presStyleCnt="0"/>
      <dgm:spPr/>
    </dgm:pt>
    <dgm:pt modelId="{34304233-74DF-4635-9CC4-59CCFAEAAC2C}" type="pres">
      <dgm:prSet presAssocID="{F7146F25-86E9-42A4-9484-643139EC4CD1}" presName="conn2-1" presStyleLbl="parChTrans1D2" presStyleIdx="3" presStyleCnt="4"/>
      <dgm:spPr/>
      <dgm:t>
        <a:bodyPr/>
        <a:lstStyle/>
        <a:p>
          <a:endParaRPr lang="vi-VN"/>
        </a:p>
      </dgm:t>
    </dgm:pt>
    <dgm:pt modelId="{55B50B23-74AF-43AD-AE55-34E5D9F5A77C}" type="pres">
      <dgm:prSet presAssocID="{F7146F25-86E9-42A4-9484-643139EC4CD1}" presName="connTx" presStyleLbl="parChTrans1D2" presStyleIdx="3" presStyleCnt="4"/>
      <dgm:spPr/>
      <dgm:t>
        <a:bodyPr/>
        <a:lstStyle/>
        <a:p>
          <a:endParaRPr lang="vi-VN"/>
        </a:p>
      </dgm:t>
    </dgm:pt>
    <dgm:pt modelId="{D9ECAE8A-742D-4B27-9619-8F03FD3CE726}" type="pres">
      <dgm:prSet presAssocID="{E1B832B9-8412-4CD4-9773-7A1DAF6811EC}" presName="root2" presStyleCnt="0"/>
      <dgm:spPr/>
    </dgm:pt>
    <dgm:pt modelId="{5A9274AB-DFE3-48A1-91A1-7E08362FC469}" type="pres">
      <dgm:prSet presAssocID="{E1B832B9-8412-4CD4-9773-7A1DAF6811EC}" presName="LevelTwoTextNode" presStyleLbl="node2" presStyleIdx="3" presStyleCnt="4">
        <dgm:presLayoutVars>
          <dgm:chPref val="3"/>
        </dgm:presLayoutVars>
      </dgm:prSet>
      <dgm:spPr/>
      <dgm:t>
        <a:bodyPr/>
        <a:lstStyle/>
        <a:p>
          <a:endParaRPr lang="vi-VN"/>
        </a:p>
      </dgm:t>
    </dgm:pt>
    <dgm:pt modelId="{3621FF03-F57C-465D-B71A-168546583530}" type="pres">
      <dgm:prSet presAssocID="{E1B832B9-8412-4CD4-9773-7A1DAF6811EC}" presName="level3hierChild" presStyleCnt="0"/>
      <dgm:spPr/>
    </dgm:pt>
    <dgm:pt modelId="{C7335107-37E5-4F61-AAB0-F3E6F1FDA7C6}" type="pres">
      <dgm:prSet presAssocID="{E29C8792-9D3A-4435-9768-7503BB1AC2D0}" presName="conn2-1" presStyleLbl="parChTrans1D3" presStyleIdx="3" presStyleCnt="4"/>
      <dgm:spPr/>
      <dgm:t>
        <a:bodyPr/>
        <a:lstStyle/>
        <a:p>
          <a:endParaRPr lang="vi-VN"/>
        </a:p>
      </dgm:t>
    </dgm:pt>
    <dgm:pt modelId="{FBE377AF-9C13-4F4F-BF72-5E6AD4171A26}" type="pres">
      <dgm:prSet presAssocID="{E29C8792-9D3A-4435-9768-7503BB1AC2D0}" presName="connTx" presStyleLbl="parChTrans1D3" presStyleIdx="3" presStyleCnt="4"/>
      <dgm:spPr/>
      <dgm:t>
        <a:bodyPr/>
        <a:lstStyle/>
        <a:p>
          <a:endParaRPr lang="vi-VN"/>
        </a:p>
      </dgm:t>
    </dgm:pt>
    <dgm:pt modelId="{C4278C87-8CF7-4DA6-8D60-B9E7A0DE604A}" type="pres">
      <dgm:prSet presAssocID="{275AC03A-05B1-40F6-8A59-209924073E21}" presName="root2" presStyleCnt="0"/>
      <dgm:spPr/>
    </dgm:pt>
    <dgm:pt modelId="{A2DB77A2-70CA-4A4C-90C1-AEFCCA55C16D}" type="pres">
      <dgm:prSet presAssocID="{275AC03A-05B1-40F6-8A59-209924073E21}" presName="LevelTwoTextNode" presStyleLbl="node3" presStyleIdx="3" presStyleCnt="4">
        <dgm:presLayoutVars>
          <dgm:chPref val="3"/>
        </dgm:presLayoutVars>
      </dgm:prSet>
      <dgm:spPr/>
      <dgm:t>
        <a:bodyPr/>
        <a:lstStyle/>
        <a:p>
          <a:endParaRPr lang="vi-VN"/>
        </a:p>
      </dgm:t>
    </dgm:pt>
    <dgm:pt modelId="{7826687C-851C-4B5A-B764-5B6288775E0C}" type="pres">
      <dgm:prSet presAssocID="{275AC03A-05B1-40F6-8A59-209924073E21}" presName="level3hierChild" presStyleCnt="0"/>
      <dgm:spPr/>
    </dgm:pt>
  </dgm:ptLst>
  <dgm:cxnLst>
    <dgm:cxn modelId="{7BB27B2C-389F-4AB6-95A3-D1CAED750879}" type="presOf" srcId="{E630BF79-AB4B-4180-8F65-FDAB5FF97301}" destId="{59407827-43E3-4FF0-9DAB-7CB6DB827EAA}" srcOrd="1" destOrd="0" presId="urn:microsoft.com/office/officeart/2005/8/layout/hierarchy2"/>
    <dgm:cxn modelId="{8D7F1F17-6951-4CD6-A2CC-76D7AF227C28}" srcId="{E1B832B9-8412-4CD4-9773-7A1DAF6811EC}" destId="{275AC03A-05B1-40F6-8A59-209924073E21}" srcOrd="0" destOrd="0" parTransId="{E29C8792-9D3A-4435-9768-7503BB1AC2D0}" sibTransId="{94FC0DA3-A788-40CE-863A-7F77A920778D}"/>
    <dgm:cxn modelId="{24D8709E-BB18-479C-9C23-8B533AA7260D}" srcId="{CCDEBE47-CACE-4448-A855-83346E065FEC}" destId="{CB9DEE4A-65FA-4928-A341-2EB3B2E50162}" srcOrd="0" destOrd="0" parTransId="{89BC71C7-2DB7-4FDB-A246-78CE541F88E4}" sibTransId="{51724A97-5C02-4A20-B144-8DFA5D72F297}"/>
    <dgm:cxn modelId="{318159FE-4D30-4098-BB3B-5EF949CD7D85}" type="presOf" srcId="{89BC71C7-2DB7-4FDB-A246-78CE541F88E4}" destId="{09314142-D9F2-4EB4-BD19-617F2F514609}" srcOrd="1" destOrd="0" presId="urn:microsoft.com/office/officeart/2005/8/layout/hierarchy2"/>
    <dgm:cxn modelId="{66ACE0FB-E99F-4C34-8613-E4AF8893FEB6}" type="presOf" srcId="{89BC71C7-2DB7-4FDB-A246-78CE541F88E4}" destId="{A20804ED-92D1-491B-9A8A-18638859FFC4}" srcOrd="0" destOrd="0" presId="urn:microsoft.com/office/officeart/2005/8/layout/hierarchy2"/>
    <dgm:cxn modelId="{6C533EA5-F49B-4604-9887-503899F1B09A}" srcId="{EBF4409F-8676-4296-B962-A4250E64B022}" destId="{CCDEBE47-CACE-4448-A855-83346E065FEC}" srcOrd="0" destOrd="0" parTransId="{DF4C80F6-5F52-4CF5-8BA7-F507092D8515}" sibTransId="{E6DF2C10-595C-4D6B-AA32-865ABBBF66D9}"/>
    <dgm:cxn modelId="{D667FC92-D9C1-4D22-9DFE-9E46C01C1D1F}" type="presOf" srcId="{B321B53B-B09B-4B6F-88BF-48D0F544325B}" destId="{63152AB5-DC0B-4734-8C2D-C30327922785}" srcOrd="0" destOrd="0" presId="urn:microsoft.com/office/officeart/2005/8/layout/hierarchy2"/>
    <dgm:cxn modelId="{EE854292-80B4-4CD0-80C3-F7057F857B07}" type="presOf" srcId="{1389BFE6-CFFE-4858-BD94-86D17A0FD031}" destId="{D016D207-1ECB-4E6E-8AF2-600E6E15C811}" srcOrd="1" destOrd="0" presId="urn:microsoft.com/office/officeart/2005/8/layout/hierarchy2"/>
    <dgm:cxn modelId="{DDD2AE26-21D4-42CD-9A58-42029D8D4527}" type="presOf" srcId="{F7146F25-86E9-42A4-9484-643139EC4CD1}" destId="{55B50B23-74AF-43AD-AE55-34E5D9F5A77C}" srcOrd="1" destOrd="0" presId="urn:microsoft.com/office/officeart/2005/8/layout/hierarchy2"/>
    <dgm:cxn modelId="{E2317B3E-0B7F-4F1B-992B-E9C52C03919A}" type="presOf" srcId="{1389BFE6-CFFE-4858-BD94-86D17A0FD031}" destId="{396420A0-7EA8-4C71-A281-0C42FDA25592}" srcOrd="0" destOrd="0" presId="urn:microsoft.com/office/officeart/2005/8/layout/hierarchy2"/>
    <dgm:cxn modelId="{D2E1FC3D-5DC9-403A-B577-E66287092D2F}" srcId="{EBF4409F-8676-4296-B962-A4250E64B022}" destId="{E1B832B9-8412-4CD4-9773-7A1DAF6811EC}" srcOrd="3" destOrd="0" parTransId="{F7146F25-86E9-42A4-9484-643139EC4CD1}" sibTransId="{4C7AE55A-8E94-4652-8F1B-64D6C7D0DCFE}"/>
    <dgm:cxn modelId="{FDD5E56A-A45C-499B-B8E1-5CE4AD9A9221}" type="presOf" srcId="{31CE4342-29BF-4B2D-B4B3-B3BEBD16D566}" destId="{014A80AD-C020-498A-8302-A48C2F660D04}" srcOrd="0" destOrd="0" presId="urn:microsoft.com/office/officeart/2005/8/layout/hierarchy2"/>
    <dgm:cxn modelId="{9EACA312-CCCF-4B9E-B064-389A4C96407A}" srcId="{2706E0B0-A862-4431-82B8-E76850933D7B}" destId="{66E0082B-4887-434F-BB9D-6D2B5BA089AB}" srcOrd="0" destOrd="0" parTransId="{B321B53B-B09B-4B6F-88BF-48D0F544325B}" sibTransId="{D547FDB9-41D9-493A-ACDF-D462ACB96527}"/>
    <dgm:cxn modelId="{0B294BCF-DA82-4071-961D-B46091A7CF4B}" type="presOf" srcId="{EBF4409F-8676-4296-B962-A4250E64B022}" destId="{D3F7A633-42BA-4CB0-8AE7-E66B02B2B83D}" srcOrd="0" destOrd="0" presId="urn:microsoft.com/office/officeart/2005/8/layout/hierarchy2"/>
    <dgm:cxn modelId="{237C349C-05C2-4EB8-B8C9-CD3991358AC8}" type="presOf" srcId="{E930B583-3C9F-46E6-B5BE-EE4D89AC13AE}" destId="{6F672B77-0D07-4582-8A7A-EF48DF158D96}" srcOrd="0" destOrd="0" presId="urn:microsoft.com/office/officeart/2005/8/layout/hierarchy2"/>
    <dgm:cxn modelId="{074E9D84-6275-43AD-B417-1501B6E47155}" type="presOf" srcId="{E29C8792-9D3A-4435-9768-7503BB1AC2D0}" destId="{C7335107-37E5-4F61-AAB0-F3E6F1FDA7C6}" srcOrd="0" destOrd="0" presId="urn:microsoft.com/office/officeart/2005/8/layout/hierarchy2"/>
    <dgm:cxn modelId="{AC61DDEA-21CD-407A-8D67-E77CE6D7859B}" type="presOf" srcId="{F7146F25-86E9-42A4-9484-643139EC4CD1}" destId="{34304233-74DF-4635-9CC4-59CCFAEAAC2C}" srcOrd="0" destOrd="0" presId="urn:microsoft.com/office/officeart/2005/8/layout/hierarchy2"/>
    <dgm:cxn modelId="{1F097A39-754E-44C5-9339-294B625BAEBB}" srcId="{EBF4409F-8676-4296-B962-A4250E64B022}" destId="{31CE4342-29BF-4B2D-B4B3-B3BEBD16D566}" srcOrd="1" destOrd="0" parTransId="{0FFE7DB4-DE1F-403C-B8BC-B60AF97F2E21}" sibTransId="{371FCEB9-F7EA-46C5-AF1A-C5D994ECB55A}"/>
    <dgm:cxn modelId="{C4D461B2-9B96-43BC-9D71-D36201BAA567}" srcId="{31CE4342-29BF-4B2D-B4B3-B3BEBD16D566}" destId="{75FA833A-CB16-41F6-B9C6-FEA1535ADADE}" srcOrd="0" destOrd="0" parTransId="{1389BFE6-CFFE-4858-BD94-86D17A0FD031}" sibTransId="{EC64189B-E095-4CC0-A17A-9726D71C6833}"/>
    <dgm:cxn modelId="{D826222E-6480-4D75-9DE4-85308E00AF02}" type="presOf" srcId="{0FFE7DB4-DE1F-403C-B8BC-B60AF97F2E21}" destId="{29E7375F-ECBC-48BE-87B8-2F438D365138}" srcOrd="0" destOrd="0" presId="urn:microsoft.com/office/officeart/2005/8/layout/hierarchy2"/>
    <dgm:cxn modelId="{4EF5EB5D-B473-4764-8B39-7844775BFE2A}" type="presOf" srcId="{66E0082B-4887-434F-BB9D-6D2B5BA089AB}" destId="{8391E296-66EC-4A52-A20E-0E8B7B9495A6}" srcOrd="0" destOrd="0" presId="urn:microsoft.com/office/officeart/2005/8/layout/hierarchy2"/>
    <dgm:cxn modelId="{C39F7D1C-45EA-43E1-8636-EBCD51451D9D}" type="presOf" srcId="{0FFE7DB4-DE1F-403C-B8BC-B60AF97F2E21}" destId="{DBA40A5A-A0B3-4D85-93F4-44E66647A863}" srcOrd="1" destOrd="0" presId="urn:microsoft.com/office/officeart/2005/8/layout/hierarchy2"/>
    <dgm:cxn modelId="{9E1FCF4C-7FC9-4FCB-B1D9-5605C8C8F777}" type="presOf" srcId="{E1B832B9-8412-4CD4-9773-7A1DAF6811EC}" destId="{5A9274AB-DFE3-48A1-91A1-7E08362FC469}" srcOrd="0" destOrd="0" presId="urn:microsoft.com/office/officeart/2005/8/layout/hierarchy2"/>
    <dgm:cxn modelId="{45C17CDA-6E11-4D8A-B159-01AC618A25A5}" type="presOf" srcId="{E630BF79-AB4B-4180-8F65-FDAB5FF97301}" destId="{41E779BA-BE0A-40F9-A230-C26D5ACE6631}" srcOrd="0" destOrd="0" presId="urn:microsoft.com/office/officeart/2005/8/layout/hierarchy2"/>
    <dgm:cxn modelId="{AD6AB3C0-0A10-4D7D-8760-8525A15ED3E0}" type="presOf" srcId="{E29C8792-9D3A-4435-9768-7503BB1AC2D0}" destId="{FBE377AF-9C13-4F4F-BF72-5E6AD4171A26}" srcOrd="1" destOrd="0" presId="urn:microsoft.com/office/officeart/2005/8/layout/hierarchy2"/>
    <dgm:cxn modelId="{D9DE1C47-9785-4F5E-A363-03208793BDDB}" type="presOf" srcId="{DF4C80F6-5F52-4CF5-8BA7-F507092D8515}" destId="{4A022825-D69B-4394-AE94-342DAE71499A}" srcOrd="0" destOrd="0" presId="urn:microsoft.com/office/officeart/2005/8/layout/hierarchy2"/>
    <dgm:cxn modelId="{3B61C703-1931-4246-A199-739650753E36}" type="presOf" srcId="{2706E0B0-A862-4431-82B8-E76850933D7B}" destId="{8850020F-53C9-4D99-9543-0461D749E460}" srcOrd="0" destOrd="0" presId="urn:microsoft.com/office/officeart/2005/8/layout/hierarchy2"/>
    <dgm:cxn modelId="{E5600C87-19BA-4410-B316-A5F65FD620F9}" type="presOf" srcId="{CCDEBE47-CACE-4448-A855-83346E065FEC}" destId="{C00A66F3-8729-4860-8270-66D7964FACC9}" srcOrd="0" destOrd="0" presId="urn:microsoft.com/office/officeart/2005/8/layout/hierarchy2"/>
    <dgm:cxn modelId="{A9299B41-AC6E-442C-9273-1D3328FB2266}" type="presOf" srcId="{75FA833A-CB16-41F6-B9C6-FEA1535ADADE}" destId="{AE0B4E54-2B45-4C61-8B44-1E4D09C86D66}" srcOrd="0" destOrd="0" presId="urn:microsoft.com/office/officeart/2005/8/layout/hierarchy2"/>
    <dgm:cxn modelId="{30713715-7F6E-42D9-99DD-319B18D990D8}" type="presOf" srcId="{CB9DEE4A-65FA-4928-A341-2EB3B2E50162}" destId="{1BEFFE60-202A-4FC8-A5B4-72D802968A97}" srcOrd="0" destOrd="0" presId="urn:microsoft.com/office/officeart/2005/8/layout/hierarchy2"/>
    <dgm:cxn modelId="{45975413-E582-411C-9522-DB35DFCE6802}" type="presOf" srcId="{DF4C80F6-5F52-4CF5-8BA7-F507092D8515}" destId="{F02BEA72-789D-495A-82C6-458DA674EA66}" srcOrd="1" destOrd="0" presId="urn:microsoft.com/office/officeart/2005/8/layout/hierarchy2"/>
    <dgm:cxn modelId="{F29156FF-6333-4748-B534-D051E883C76C}" type="presOf" srcId="{B321B53B-B09B-4B6F-88BF-48D0F544325B}" destId="{5F82E5E8-ECA1-4C4F-A2C0-FAB443068A81}" srcOrd="1" destOrd="0" presId="urn:microsoft.com/office/officeart/2005/8/layout/hierarchy2"/>
    <dgm:cxn modelId="{2A3ECA0F-6440-4035-A1EA-F4D51C0F511F}" srcId="{E930B583-3C9F-46E6-B5BE-EE4D89AC13AE}" destId="{EBF4409F-8676-4296-B962-A4250E64B022}" srcOrd="0" destOrd="0" parTransId="{5DEA3153-DDD4-4B4B-B448-CB41579D3D3D}" sibTransId="{9BA08249-3DF4-4F4D-9A6E-CD13FBC29065}"/>
    <dgm:cxn modelId="{22DFEA60-81E9-4F72-ACB5-387C3F47FC02}" srcId="{EBF4409F-8676-4296-B962-A4250E64B022}" destId="{2706E0B0-A862-4431-82B8-E76850933D7B}" srcOrd="2" destOrd="0" parTransId="{E630BF79-AB4B-4180-8F65-FDAB5FF97301}" sibTransId="{70CBD11B-AAF7-400E-831F-881680911439}"/>
    <dgm:cxn modelId="{0B878269-AD00-4521-B262-8DB470734C6E}" type="presOf" srcId="{275AC03A-05B1-40F6-8A59-209924073E21}" destId="{A2DB77A2-70CA-4A4C-90C1-AEFCCA55C16D}" srcOrd="0" destOrd="0" presId="urn:microsoft.com/office/officeart/2005/8/layout/hierarchy2"/>
    <dgm:cxn modelId="{1F8D7274-3559-4D78-8A53-6E65FDD85807}" type="presParOf" srcId="{6F672B77-0D07-4582-8A7A-EF48DF158D96}" destId="{A1996C16-075E-4168-8836-4A4157BFCF26}" srcOrd="0" destOrd="0" presId="urn:microsoft.com/office/officeart/2005/8/layout/hierarchy2"/>
    <dgm:cxn modelId="{C4C32731-B0D2-4BDC-85A7-64CC0E4F2E6C}" type="presParOf" srcId="{A1996C16-075E-4168-8836-4A4157BFCF26}" destId="{D3F7A633-42BA-4CB0-8AE7-E66B02B2B83D}" srcOrd="0" destOrd="0" presId="urn:microsoft.com/office/officeart/2005/8/layout/hierarchy2"/>
    <dgm:cxn modelId="{DDD8923F-3187-4640-AAB7-5AC5F874A378}" type="presParOf" srcId="{A1996C16-075E-4168-8836-4A4157BFCF26}" destId="{3A1ECB5A-85C6-4C0A-95AE-092B8E7212F2}" srcOrd="1" destOrd="0" presId="urn:microsoft.com/office/officeart/2005/8/layout/hierarchy2"/>
    <dgm:cxn modelId="{41135906-49F1-4715-AF0D-C364E3BD2069}" type="presParOf" srcId="{3A1ECB5A-85C6-4C0A-95AE-092B8E7212F2}" destId="{4A022825-D69B-4394-AE94-342DAE71499A}" srcOrd="0" destOrd="0" presId="urn:microsoft.com/office/officeart/2005/8/layout/hierarchy2"/>
    <dgm:cxn modelId="{DF0A0624-9722-42F5-AFFD-345952EAD149}" type="presParOf" srcId="{4A022825-D69B-4394-AE94-342DAE71499A}" destId="{F02BEA72-789D-495A-82C6-458DA674EA66}" srcOrd="0" destOrd="0" presId="urn:microsoft.com/office/officeart/2005/8/layout/hierarchy2"/>
    <dgm:cxn modelId="{107A7DAB-D0CC-4139-AF9C-E4177D00D2EA}" type="presParOf" srcId="{3A1ECB5A-85C6-4C0A-95AE-092B8E7212F2}" destId="{7B85622A-3A10-42F8-B325-1FCF772A262A}" srcOrd="1" destOrd="0" presId="urn:microsoft.com/office/officeart/2005/8/layout/hierarchy2"/>
    <dgm:cxn modelId="{DD6B8457-BFE4-436C-A05E-7FA7FFBCE408}" type="presParOf" srcId="{7B85622A-3A10-42F8-B325-1FCF772A262A}" destId="{C00A66F3-8729-4860-8270-66D7964FACC9}" srcOrd="0" destOrd="0" presId="urn:microsoft.com/office/officeart/2005/8/layout/hierarchy2"/>
    <dgm:cxn modelId="{80D8A9CA-4E88-4E5A-8570-3D555D8BAF2D}" type="presParOf" srcId="{7B85622A-3A10-42F8-B325-1FCF772A262A}" destId="{BD1CE842-5F31-4017-B90E-9794E1ED551C}" srcOrd="1" destOrd="0" presId="urn:microsoft.com/office/officeart/2005/8/layout/hierarchy2"/>
    <dgm:cxn modelId="{36F061F2-FB29-4C8A-BF95-04EA460D45F6}" type="presParOf" srcId="{BD1CE842-5F31-4017-B90E-9794E1ED551C}" destId="{A20804ED-92D1-491B-9A8A-18638859FFC4}" srcOrd="0" destOrd="0" presId="urn:microsoft.com/office/officeart/2005/8/layout/hierarchy2"/>
    <dgm:cxn modelId="{4E0FD4B9-7203-4BEC-8B49-956585C37EEE}" type="presParOf" srcId="{A20804ED-92D1-491B-9A8A-18638859FFC4}" destId="{09314142-D9F2-4EB4-BD19-617F2F514609}" srcOrd="0" destOrd="0" presId="urn:microsoft.com/office/officeart/2005/8/layout/hierarchy2"/>
    <dgm:cxn modelId="{8725FE3D-1419-4A4E-B6B3-95CCC2CF41C4}" type="presParOf" srcId="{BD1CE842-5F31-4017-B90E-9794E1ED551C}" destId="{12FC2708-32AA-495E-8D61-DD7ABC795A2B}" srcOrd="1" destOrd="0" presId="urn:microsoft.com/office/officeart/2005/8/layout/hierarchy2"/>
    <dgm:cxn modelId="{AEED88D1-158B-4A3E-93B9-4E2197BBC564}" type="presParOf" srcId="{12FC2708-32AA-495E-8D61-DD7ABC795A2B}" destId="{1BEFFE60-202A-4FC8-A5B4-72D802968A97}" srcOrd="0" destOrd="0" presId="urn:microsoft.com/office/officeart/2005/8/layout/hierarchy2"/>
    <dgm:cxn modelId="{8D1D6CBB-D53C-4C51-BF30-C296497ABA4B}" type="presParOf" srcId="{12FC2708-32AA-495E-8D61-DD7ABC795A2B}" destId="{E1A9EF5C-9682-4E20-B447-EF34A178E35A}" srcOrd="1" destOrd="0" presId="urn:microsoft.com/office/officeart/2005/8/layout/hierarchy2"/>
    <dgm:cxn modelId="{BCC1AE22-7EE0-4990-8231-8413FFE883C2}" type="presParOf" srcId="{3A1ECB5A-85C6-4C0A-95AE-092B8E7212F2}" destId="{29E7375F-ECBC-48BE-87B8-2F438D365138}" srcOrd="2" destOrd="0" presId="urn:microsoft.com/office/officeart/2005/8/layout/hierarchy2"/>
    <dgm:cxn modelId="{28275A82-4F53-4F10-ACCE-AEE995F8C350}" type="presParOf" srcId="{29E7375F-ECBC-48BE-87B8-2F438D365138}" destId="{DBA40A5A-A0B3-4D85-93F4-44E66647A863}" srcOrd="0" destOrd="0" presId="urn:microsoft.com/office/officeart/2005/8/layout/hierarchy2"/>
    <dgm:cxn modelId="{A26C8DD5-1D2C-4934-B92A-9053AE082F8D}" type="presParOf" srcId="{3A1ECB5A-85C6-4C0A-95AE-092B8E7212F2}" destId="{5C8952E5-D943-47A9-BA61-836628F62F56}" srcOrd="3" destOrd="0" presId="urn:microsoft.com/office/officeart/2005/8/layout/hierarchy2"/>
    <dgm:cxn modelId="{A5860DCC-38A2-43F4-A4E7-C1F056F21BB9}" type="presParOf" srcId="{5C8952E5-D943-47A9-BA61-836628F62F56}" destId="{014A80AD-C020-498A-8302-A48C2F660D04}" srcOrd="0" destOrd="0" presId="urn:microsoft.com/office/officeart/2005/8/layout/hierarchy2"/>
    <dgm:cxn modelId="{E4BA3C76-9551-4679-AEC5-90CFBB48EE56}" type="presParOf" srcId="{5C8952E5-D943-47A9-BA61-836628F62F56}" destId="{066DD444-7D51-4C56-A7F8-59CFD8F86131}" srcOrd="1" destOrd="0" presId="urn:microsoft.com/office/officeart/2005/8/layout/hierarchy2"/>
    <dgm:cxn modelId="{B6E32178-47A7-45A5-8B7A-7F632F6FBD19}" type="presParOf" srcId="{066DD444-7D51-4C56-A7F8-59CFD8F86131}" destId="{396420A0-7EA8-4C71-A281-0C42FDA25592}" srcOrd="0" destOrd="0" presId="urn:microsoft.com/office/officeart/2005/8/layout/hierarchy2"/>
    <dgm:cxn modelId="{F73AB1B3-C947-42E4-9BE9-D67334C5471C}" type="presParOf" srcId="{396420A0-7EA8-4C71-A281-0C42FDA25592}" destId="{D016D207-1ECB-4E6E-8AF2-600E6E15C811}" srcOrd="0" destOrd="0" presId="urn:microsoft.com/office/officeart/2005/8/layout/hierarchy2"/>
    <dgm:cxn modelId="{20B20DF7-719A-490E-BE5B-44BD5C3D911E}" type="presParOf" srcId="{066DD444-7D51-4C56-A7F8-59CFD8F86131}" destId="{DFE36671-AC29-4FD0-8B38-A3D51CE5EFAF}" srcOrd="1" destOrd="0" presId="urn:microsoft.com/office/officeart/2005/8/layout/hierarchy2"/>
    <dgm:cxn modelId="{27D8D5A9-0B71-4970-A248-78F795707C7A}" type="presParOf" srcId="{DFE36671-AC29-4FD0-8B38-A3D51CE5EFAF}" destId="{AE0B4E54-2B45-4C61-8B44-1E4D09C86D66}" srcOrd="0" destOrd="0" presId="urn:microsoft.com/office/officeart/2005/8/layout/hierarchy2"/>
    <dgm:cxn modelId="{6523920A-F740-470A-B445-4BB7BB6B22C6}" type="presParOf" srcId="{DFE36671-AC29-4FD0-8B38-A3D51CE5EFAF}" destId="{74460862-A2AB-40CB-9379-31E34CED39FD}" srcOrd="1" destOrd="0" presId="urn:microsoft.com/office/officeart/2005/8/layout/hierarchy2"/>
    <dgm:cxn modelId="{7DC19759-B8FB-46F6-AE58-9F79FDBB7880}" type="presParOf" srcId="{3A1ECB5A-85C6-4C0A-95AE-092B8E7212F2}" destId="{41E779BA-BE0A-40F9-A230-C26D5ACE6631}" srcOrd="4" destOrd="0" presId="urn:microsoft.com/office/officeart/2005/8/layout/hierarchy2"/>
    <dgm:cxn modelId="{2C138AB1-1C00-4228-83ED-7A6EC3B72D2F}" type="presParOf" srcId="{41E779BA-BE0A-40F9-A230-C26D5ACE6631}" destId="{59407827-43E3-4FF0-9DAB-7CB6DB827EAA}" srcOrd="0" destOrd="0" presId="urn:microsoft.com/office/officeart/2005/8/layout/hierarchy2"/>
    <dgm:cxn modelId="{CED5D343-3369-4985-AAC8-6917C5B54180}" type="presParOf" srcId="{3A1ECB5A-85C6-4C0A-95AE-092B8E7212F2}" destId="{9BC6DFB7-F86E-4702-AFD4-EF0C8592673A}" srcOrd="5" destOrd="0" presId="urn:microsoft.com/office/officeart/2005/8/layout/hierarchy2"/>
    <dgm:cxn modelId="{29F05893-17D0-4CE8-8A7D-7E5D370F1EB8}" type="presParOf" srcId="{9BC6DFB7-F86E-4702-AFD4-EF0C8592673A}" destId="{8850020F-53C9-4D99-9543-0461D749E460}" srcOrd="0" destOrd="0" presId="urn:microsoft.com/office/officeart/2005/8/layout/hierarchy2"/>
    <dgm:cxn modelId="{F1FFF98F-5B2C-40A6-AB7C-B8B043BFBF45}" type="presParOf" srcId="{9BC6DFB7-F86E-4702-AFD4-EF0C8592673A}" destId="{0839CF0C-190D-43A3-8029-A3DCF6783E4F}" srcOrd="1" destOrd="0" presId="urn:microsoft.com/office/officeart/2005/8/layout/hierarchy2"/>
    <dgm:cxn modelId="{6B358644-BFE6-46B1-9308-D98558D64DEF}" type="presParOf" srcId="{0839CF0C-190D-43A3-8029-A3DCF6783E4F}" destId="{63152AB5-DC0B-4734-8C2D-C30327922785}" srcOrd="0" destOrd="0" presId="urn:microsoft.com/office/officeart/2005/8/layout/hierarchy2"/>
    <dgm:cxn modelId="{D600C31E-3324-43B4-99D4-D421EA9D0812}" type="presParOf" srcId="{63152AB5-DC0B-4734-8C2D-C30327922785}" destId="{5F82E5E8-ECA1-4C4F-A2C0-FAB443068A81}" srcOrd="0" destOrd="0" presId="urn:microsoft.com/office/officeart/2005/8/layout/hierarchy2"/>
    <dgm:cxn modelId="{E86D678D-7200-47FF-9072-E805A9594AD0}" type="presParOf" srcId="{0839CF0C-190D-43A3-8029-A3DCF6783E4F}" destId="{917277A8-4428-48DA-ACF2-00EC50934AFD}" srcOrd="1" destOrd="0" presId="urn:microsoft.com/office/officeart/2005/8/layout/hierarchy2"/>
    <dgm:cxn modelId="{2127CE82-FD37-49A1-9F36-5ED74570DA56}" type="presParOf" srcId="{917277A8-4428-48DA-ACF2-00EC50934AFD}" destId="{8391E296-66EC-4A52-A20E-0E8B7B9495A6}" srcOrd="0" destOrd="0" presId="urn:microsoft.com/office/officeart/2005/8/layout/hierarchy2"/>
    <dgm:cxn modelId="{94838A5A-BF90-47E8-BAD4-4FFC79333856}" type="presParOf" srcId="{917277A8-4428-48DA-ACF2-00EC50934AFD}" destId="{71EEC3BC-5E7D-43F8-AE2F-D4E962D64148}" srcOrd="1" destOrd="0" presId="urn:microsoft.com/office/officeart/2005/8/layout/hierarchy2"/>
    <dgm:cxn modelId="{870B8723-5877-48FF-8994-4DF66C22CFEE}" type="presParOf" srcId="{3A1ECB5A-85C6-4C0A-95AE-092B8E7212F2}" destId="{34304233-74DF-4635-9CC4-59CCFAEAAC2C}" srcOrd="6" destOrd="0" presId="urn:microsoft.com/office/officeart/2005/8/layout/hierarchy2"/>
    <dgm:cxn modelId="{B71C12ED-7839-4262-B712-0F9286464758}" type="presParOf" srcId="{34304233-74DF-4635-9CC4-59CCFAEAAC2C}" destId="{55B50B23-74AF-43AD-AE55-34E5D9F5A77C}" srcOrd="0" destOrd="0" presId="urn:microsoft.com/office/officeart/2005/8/layout/hierarchy2"/>
    <dgm:cxn modelId="{DA27A6C5-16CB-4A70-91A6-00B61D399240}" type="presParOf" srcId="{3A1ECB5A-85C6-4C0A-95AE-092B8E7212F2}" destId="{D9ECAE8A-742D-4B27-9619-8F03FD3CE726}" srcOrd="7" destOrd="0" presId="urn:microsoft.com/office/officeart/2005/8/layout/hierarchy2"/>
    <dgm:cxn modelId="{CFC01641-1854-4AAD-A91E-F7B6ED20CA92}" type="presParOf" srcId="{D9ECAE8A-742D-4B27-9619-8F03FD3CE726}" destId="{5A9274AB-DFE3-48A1-91A1-7E08362FC469}" srcOrd="0" destOrd="0" presId="urn:microsoft.com/office/officeart/2005/8/layout/hierarchy2"/>
    <dgm:cxn modelId="{BA57C2CD-CC43-48AD-9131-82BD441BE32B}" type="presParOf" srcId="{D9ECAE8A-742D-4B27-9619-8F03FD3CE726}" destId="{3621FF03-F57C-465D-B71A-168546583530}" srcOrd="1" destOrd="0" presId="urn:microsoft.com/office/officeart/2005/8/layout/hierarchy2"/>
    <dgm:cxn modelId="{401E8C2E-1939-4781-9FCC-679965AE20F6}" type="presParOf" srcId="{3621FF03-F57C-465D-B71A-168546583530}" destId="{C7335107-37E5-4F61-AAB0-F3E6F1FDA7C6}" srcOrd="0" destOrd="0" presId="urn:microsoft.com/office/officeart/2005/8/layout/hierarchy2"/>
    <dgm:cxn modelId="{90DCD1A7-07FB-421D-BDE5-149D84E00138}" type="presParOf" srcId="{C7335107-37E5-4F61-AAB0-F3E6F1FDA7C6}" destId="{FBE377AF-9C13-4F4F-BF72-5E6AD4171A26}" srcOrd="0" destOrd="0" presId="urn:microsoft.com/office/officeart/2005/8/layout/hierarchy2"/>
    <dgm:cxn modelId="{8659F418-91C3-47B6-93EB-2EF52178B917}" type="presParOf" srcId="{3621FF03-F57C-465D-B71A-168546583530}" destId="{C4278C87-8CF7-4DA6-8D60-B9E7A0DE604A}" srcOrd="1" destOrd="0" presId="urn:microsoft.com/office/officeart/2005/8/layout/hierarchy2"/>
    <dgm:cxn modelId="{0C4DC5C2-FCC1-4337-9679-623FEECA4288}" type="presParOf" srcId="{C4278C87-8CF7-4DA6-8D60-B9E7A0DE604A}" destId="{A2DB77A2-70CA-4A4C-90C1-AEFCCA55C16D}" srcOrd="0" destOrd="0" presId="urn:microsoft.com/office/officeart/2005/8/layout/hierarchy2"/>
    <dgm:cxn modelId="{E656CE0E-6EDA-4B8A-83B4-793D898D1B3F}" type="presParOf" srcId="{C4278C87-8CF7-4DA6-8D60-B9E7A0DE604A}" destId="{7826687C-851C-4B5A-B764-5B6288775E0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1F3D6D-9F4D-4FDE-96AE-EF732CFF1A8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B6DE007D-2F26-4E25-A58D-6DCC5E15A744}">
      <dgm:prSet phldrT="[Text]" custT="1"/>
      <dgm:spPr/>
      <dgm:t>
        <a:bodyPr/>
        <a:lstStyle/>
        <a:p>
          <a:r>
            <a:rPr lang="en-US" sz="2400" b="1" dirty="0">
              <a:solidFill>
                <a:srgbClr val="FF0000"/>
              </a:solidFill>
              <a:latin typeface="Times New Roman" panose="02020603050405020304" pitchFamily="18" charset="0"/>
              <a:cs typeface="Times New Roman" panose="02020603050405020304" pitchFamily="18" charset="0"/>
            </a:rPr>
            <a:t>Ph</a:t>
          </a:r>
          <a:r>
            <a:rPr lang="vi-VN" sz="2400" b="1" dirty="0">
              <a:solidFill>
                <a:srgbClr val="FF0000"/>
              </a:solidFill>
              <a:latin typeface="Times New Roman" panose="02020603050405020304" pitchFamily="18" charset="0"/>
              <a:cs typeface="Times New Roman" panose="02020603050405020304" pitchFamily="18" charset="0"/>
            </a:rPr>
            <a:t>ư</a:t>
          </a:r>
          <a:r>
            <a:rPr lang="en-US" sz="2400" b="1" dirty="0" err="1">
              <a:solidFill>
                <a:srgbClr val="FF0000"/>
              </a:solidFill>
              <a:latin typeface="Times New Roman" panose="02020603050405020304" pitchFamily="18" charset="0"/>
              <a:cs typeface="Times New Roman" panose="02020603050405020304" pitchFamily="18" charset="0"/>
            </a:rPr>
            <a:t>ơng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pháp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giáo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dục</a:t>
          </a:r>
          <a:endParaRPr lang="en-US" sz="2400" dirty="0">
            <a:solidFill>
              <a:srgbClr val="FF0000"/>
            </a:solidFill>
          </a:endParaRPr>
        </a:p>
      </dgm:t>
    </dgm:pt>
    <dgm:pt modelId="{AE4C160E-DFE6-4892-B594-4D89F8501D23}" type="parTrans" cxnId="{768E5C9B-D016-4321-951E-8EB36EBD07C5}">
      <dgm:prSet/>
      <dgm:spPr/>
      <dgm:t>
        <a:bodyPr/>
        <a:lstStyle/>
        <a:p>
          <a:endParaRPr lang="en-US"/>
        </a:p>
      </dgm:t>
    </dgm:pt>
    <dgm:pt modelId="{88E69DC3-7881-4309-8994-4952DBDC3500}" type="sibTrans" cxnId="{768E5C9B-D016-4321-951E-8EB36EBD07C5}">
      <dgm:prSet/>
      <dgm:spPr/>
      <dgm:t>
        <a:bodyPr/>
        <a:lstStyle/>
        <a:p>
          <a:endParaRPr lang="en-US"/>
        </a:p>
      </dgm:t>
    </dgm:pt>
    <dgm:pt modelId="{4FC0BFAD-1230-4F87-BAEF-85CE65FD2DEF}">
      <dgm:prSet phldrT="[Text]"/>
      <dgm:spPr/>
      <dgm:t>
        <a:bodyPr/>
        <a:lstStyle/>
        <a:p>
          <a:r>
            <a:rPr lang="en-US" dirty="0">
              <a:latin typeface="Times New Roman" panose="02020603050405020304" pitchFamily="18" charset="0"/>
              <a:cs typeface="Times New Roman" panose="02020603050405020304" pitchFamily="18" charset="0"/>
            </a:rPr>
            <a:t>Ph</a:t>
          </a:r>
          <a:r>
            <a:rPr lang="vi-VN" dirty="0">
              <a:latin typeface="Times New Roman" panose="02020603050405020304" pitchFamily="18" charset="0"/>
              <a:cs typeface="Times New Roman" panose="02020603050405020304" pitchFamily="18" charset="0"/>
            </a:rPr>
            <a:t>ư</a:t>
          </a:r>
          <a:r>
            <a:rPr lang="en-US" dirty="0" err="1">
              <a:latin typeface="Times New Roman" panose="02020603050405020304" pitchFamily="18" charset="0"/>
              <a:cs typeface="Times New Roman" panose="02020603050405020304" pitchFamily="18" charset="0"/>
            </a:rPr>
            <a:t>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đọc</a:t>
          </a:r>
          <a:r>
            <a:rPr lang="en-US" dirty="0">
              <a:latin typeface="Times New Roman" panose="02020603050405020304" pitchFamily="18" charset="0"/>
              <a:cs typeface="Times New Roman" panose="02020603050405020304" pitchFamily="18" charset="0"/>
            </a:rPr>
            <a:t>:</a:t>
          </a:r>
          <a:endParaRPr lang="en-US" dirty="0"/>
        </a:p>
      </dgm:t>
    </dgm:pt>
    <dgm:pt modelId="{89BAB25D-703B-4835-B9E2-A2A5FA5F7AF1}" type="parTrans" cxnId="{8684A639-43D5-4F7F-AE9B-9A6A8DB15D70}">
      <dgm:prSet/>
      <dgm:spPr/>
      <dgm:t>
        <a:bodyPr/>
        <a:lstStyle/>
        <a:p>
          <a:endParaRPr lang="en-US"/>
        </a:p>
      </dgm:t>
    </dgm:pt>
    <dgm:pt modelId="{AD26317A-E5BC-41EE-93A2-F57670969899}" type="sibTrans" cxnId="{8684A639-43D5-4F7F-AE9B-9A6A8DB15D70}">
      <dgm:prSet/>
      <dgm:spPr/>
      <dgm:t>
        <a:bodyPr/>
        <a:lstStyle/>
        <a:p>
          <a:endParaRPr lang="en-US"/>
        </a:p>
      </dgm:t>
    </dgm:pt>
    <dgm:pt modelId="{D05BB20D-5CFB-41D0-9ED3-DAA8534DAD8F}">
      <dgm:prSet phldrT="[Text]"/>
      <dgm:spPr/>
      <dgm:t>
        <a:bodyPr/>
        <a:lstStyle/>
        <a:p>
          <a:pPr>
            <a:buFontTx/>
            <a:buChar char="-"/>
          </a:pPr>
          <a:r>
            <a:rPr lang="en-US" dirty="0" err="1">
              <a:latin typeface="Times New Roman" panose="02020603050405020304" pitchFamily="18" charset="0"/>
              <a:cs typeface="Times New Roman" panose="02020603050405020304" pitchFamily="18" charset="0"/>
            </a:rPr>
            <a:t>Giúp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giúp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điệp</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nghĩa</a:t>
          </a:r>
          <a:r>
            <a:rPr lang="en-US" dirty="0">
              <a:latin typeface="Times New Roman" panose="02020603050405020304" pitchFamily="18" charset="0"/>
              <a:cs typeface="Times New Roman" panose="02020603050405020304" pitchFamily="18" charset="0"/>
            </a:rPr>
            <a:t>.</a:t>
          </a:r>
          <a:endParaRPr lang="en-US" dirty="0"/>
        </a:p>
      </dgm:t>
    </dgm:pt>
    <dgm:pt modelId="{8AABFF18-1459-4FAF-9F2C-D3AB64574E15}" type="parTrans" cxnId="{74A85EB7-65CF-4DBA-9BFA-7A9C7D558C53}">
      <dgm:prSet/>
      <dgm:spPr/>
      <dgm:t>
        <a:bodyPr/>
        <a:lstStyle/>
        <a:p>
          <a:endParaRPr lang="en-US"/>
        </a:p>
      </dgm:t>
    </dgm:pt>
    <dgm:pt modelId="{A9FD3412-2890-4FE0-92F9-3B93A69A3FD9}" type="sibTrans" cxnId="{74A85EB7-65CF-4DBA-9BFA-7A9C7D558C53}">
      <dgm:prSet/>
      <dgm:spPr/>
      <dgm:t>
        <a:bodyPr/>
        <a:lstStyle/>
        <a:p>
          <a:endParaRPr lang="en-US"/>
        </a:p>
      </dgm:t>
    </dgm:pt>
    <dgm:pt modelId="{72156D70-4613-4DD7-9029-2C037700F3E9}">
      <dgm:prSet phldrT="[Text]"/>
      <dgm:spPr/>
      <dgm:t>
        <a:bodyPr/>
        <a:lstStyle/>
        <a:p>
          <a:pPr>
            <a:buFontTx/>
            <a:buChar char="-"/>
          </a:pPr>
          <a:r>
            <a:rPr lang="en-US" dirty="0" err="1">
              <a:latin typeface="Times New Roman" panose="02020603050405020304" pitchFamily="18" charset="0"/>
              <a:cs typeface="Times New Roman" panose="02020603050405020304" pitchFamily="18" charset="0"/>
            </a:rPr>
            <a:t>Rèn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t</a:t>
          </a:r>
          <a:r>
            <a:rPr lang="vi-VN" dirty="0">
              <a:latin typeface="Times New Roman" panose="02020603050405020304" pitchFamily="18" charset="0"/>
              <a:cs typeface="Times New Roman" panose="02020603050405020304" pitchFamily="18" charset="0"/>
            </a:rPr>
            <a:t>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viết</a:t>
          </a:r>
          <a:r>
            <a:rPr lang="en-US" dirty="0">
              <a:latin typeface="Times New Roman" panose="02020603050405020304" pitchFamily="18" charset="0"/>
              <a:cs typeface="Times New Roman" panose="02020603050405020304" pitchFamily="18" charset="0"/>
            </a:rPr>
            <a:t>, qua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Ở </a:t>
          </a:r>
          <a:r>
            <a:rPr lang="en-US" dirty="0" err="1">
              <a:latin typeface="Times New Roman" panose="02020603050405020304" pitchFamily="18" charset="0"/>
              <a:cs typeface="Times New Roman" panose="02020603050405020304" pitchFamily="18" charset="0"/>
            </a:rPr>
            <a:t>cấp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viết</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endParaRPr lang="en-US" dirty="0"/>
        </a:p>
      </dgm:t>
    </dgm:pt>
    <dgm:pt modelId="{FC2BA7DC-D91C-42B8-8A22-3B971BEAC971}" type="parTrans" cxnId="{6357EF06-769D-4DD6-BCAF-07AAF546B842}">
      <dgm:prSet/>
      <dgm:spPr/>
      <dgm:t>
        <a:bodyPr/>
        <a:lstStyle/>
        <a:p>
          <a:endParaRPr lang="en-US"/>
        </a:p>
      </dgm:t>
    </dgm:pt>
    <dgm:pt modelId="{030BA46D-3A53-462D-B57C-A9165BB0FEEA}" type="sibTrans" cxnId="{6357EF06-769D-4DD6-BCAF-07AAF546B842}">
      <dgm:prSet/>
      <dgm:spPr/>
      <dgm:t>
        <a:bodyPr/>
        <a:lstStyle/>
        <a:p>
          <a:endParaRPr lang="en-US"/>
        </a:p>
      </dgm:t>
    </dgm:pt>
    <dgm:pt modelId="{FD744782-2D2C-4F0C-87FE-37B6241F0240}">
      <dgm:prSet phldrT="[Text]"/>
      <dgm:spPr/>
      <dgm:t>
        <a:bodyPr/>
        <a:lstStyle/>
        <a:p>
          <a:r>
            <a:rPr lang="en-US" dirty="0">
              <a:latin typeface="Times New Roman" panose="02020603050405020304" pitchFamily="18" charset="0"/>
              <a:cs typeface="Times New Roman" panose="02020603050405020304" pitchFamily="18" charset="0"/>
            </a:rPr>
            <a:t>Ph</a:t>
          </a:r>
          <a:r>
            <a:rPr lang="vi-VN" dirty="0">
              <a:latin typeface="Times New Roman" panose="02020603050405020304" pitchFamily="18" charset="0"/>
              <a:cs typeface="Times New Roman" panose="02020603050405020304" pitchFamily="18" charset="0"/>
            </a:rPr>
            <a:t>ư</a:t>
          </a:r>
          <a:r>
            <a:rPr lang="en-US" dirty="0" err="1">
              <a:latin typeface="Times New Roman" panose="02020603050405020304" pitchFamily="18" charset="0"/>
              <a:cs typeface="Times New Roman" panose="02020603050405020304" pitchFamily="18" charset="0"/>
            </a:rPr>
            <a:t>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a:t>
          </a:r>
          <a:r>
            <a:rPr lang="vi-VN" dirty="0">
              <a:latin typeface="Times New Roman" panose="02020603050405020304" pitchFamily="18" charset="0"/>
              <a:cs typeface="Times New Roman" panose="02020603050405020304" pitchFamily="18" charset="0"/>
            </a:rPr>
            <a:t>i</a:t>
          </a:r>
          <a:endParaRPr lang="en-US" dirty="0"/>
        </a:p>
      </dgm:t>
    </dgm:pt>
    <dgm:pt modelId="{92F7F526-DDE8-42DD-AA64-A1EAE8128067}" type="parTrans" cxnId="{AEDA5982-CE38-467D-A6FA-802DC1220D8F}">
      <dgm:prSet/>
      <dgm:spPr/>
      <dgm:t>
        <a:bodyPr/>
        <a:lstStyle/>
        <a:p>
          <a:endParaRPr lang="en-US"/>
        </a:p>
      </dgm:t>
    </dgm:pt>
    <dgm:pt modelId="{C52B5472-D3F5-45A0-9863-6B044B8D5153}" type="sibTrans" cxnId="{AEDA5982-CE38-467D-A6FA-802DC1220D8F}">
      <dgm:prSet/>
      <dgm:spPr/>
      <dgm:t>
        <a:bodyPr/>
        <a:lstStyle/>
        <a:p>
          <a:endParaRPr lang="en-US"/>
        </a:p>
      </dgm:t>
    </dgm:pt>
    <dgm:pt modelId="{FAAF7D2F-E8DB-4FD3-A5AA-8CE9D6DAAD42}">
      <dgm:prSet/>
      <dgm:spPr/>
      <dgm:t>
        <a:bodyPr/>
        <a:lstStyle/>
        <a:p>
          <a:r>
            <a:rPr lang="en-US" dirty="0">
              <a:latin typeface="Times New Roman" panose="02020603050405020304" pitchFamily="18" charset="0"/>
              <a:cs typeface="Times New Roman" panose="02020603050405020304" pitchFamily="18" charset="0"/>
            </a:rPr>
            <a:t>Ph</a:t>
          </a:r>
          <a:r>
            <a:rPr lang="vi-VN" dirty="0">
              <a:latin typeface="Times New Roman" panose="02020603050405020304" pitchFamily="18" charset="0"/>
              <a:cs typeface="Times New Roman" panose="02020603050405020304" pitchFamily="18" charset="0"/>
            </a:rPr>
            <a:t>ư</a:t>
          </a:r>
          <a:r>
            <a:rPr lang="en-US" dirty="0" err="1">
              <a:latin typeface="Times New Roman" panose="02020603050405020304" pitchFamily="18" charset="0"/>
              <a:cs typeface="Times New Roman" panose="02020603050405020304" pitchFamily="18" charset="0"/>
            </a:rPr>
            <a:t>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viết</a:t>
          </a:r>
          <a:r>
            <a:rPr lang="en-US" dirty="0">
              <a:latin typeface="Times New Roman" panose="02020603050405020304" pitchFamily="18" charset="0"/>
              <a:cs typeface="Times New Roman" panose="02020603050405020304" pitchFamily="18" charset="0"/>
            </a:rPr>
            <a:t>:</a:t>
          </a:r>
        </a:p>
      </dgm:t>
    </dgm:pt>
    <dgm:pt modelId="{BB0162D7-7EE3-448C-8399-7CC0B6791A32}" type="parTrans" cxnId="{5E981687-67BA-4F2D-B045-EE99AA093954}">
      <dgm:prSet/>
      <dgm:spPr/>
      <dgm:t>
        <a:bodyPr/>
        <a:lstStyle/>
        <a:p>
          <a:endParaRPr lang="en-US"/>
        </a:p>
      </dgm:t>
    </dgm:pt>
    <dgm:pt modelId="{70D34A5B-F807-46E2-BCBD-26E9FC2C5725}" type="sibTrans" cxnId="{5E981687-67BA-4F2D-B045-EE99AA093954}">
      <dgm:prSet/>
      <dgm:spPr/>
      <dgm:t>
        <a:bodyPr/>
        <a:lstStyle/>
        <a:p>
          <a:endParaRPr lang="en-US"/>
        </a:p>
      </dgm:t>
    </dgm:pt>
    <dgm:pt modelId="{B074287F-333D-4596-8E7C-F9F20DD4B321}">
      <dgm:prSet phldrT="[Text]"/>
      <dgm:spPr/>
      <dgm:t>
        <a:bodyPr/>
        <a:lstStyle/>
        <a:p>
          <a:pPr>
            <a:buFontTx/>
            <a:buChar char="-"/>
          </a:pP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nói</a:t>
          </a:r>
          <a:r>
            <a:rPr lang="en-US" dirty="0">
              <a:latin typeface="Times New Roman" panose="02020603050405020304" pitchFamily="18" charset="0"/>
              <a:cs typeface="Times New Roman" panose="02020603050405020304" pitchFamily="18" charset="0"/>
            </a:rPr>
            <a:t>: h</a:t>
          </a:r>
          <a:r>
            <a:rPr lang="vi-VN" dirty="0">
              <a:latin typeface="Times New Roman" panose="02020603050405020304" pitchFamily="18" charset="0"/>
              <a:cs typeface="Times New Roman" panose="02020603050405020304" pitchFamily="18" charset="0"/>
            </a:rPr>
            <a:t>ư</a:t>
          </a:r>
          <a:r>
            <a:rPr lang="en-US" dirty="0" err="1">
              <a:latin typeface="Times New Roman" panose="02020603050405020304" pitchFamily="18" charset="0"/>
              <a:cs typeface="Times New Roman" panose="02020603050405020304" pitchFamily="18" charset="0"/>
            </a:rPr>
            <a:t>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mẫu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tổ</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a:t>
          </a:r>
          <a:endParaRPr lang="en-US" dirty="0"/>
        </a:p>
      </dgm:t>
    </dgm:pt>
    <dgm:pt modelId="{87D93CC0-C21A-433A-9104-78AECB5399B4}" type="parTrans" cxnId="{281585A4-FD1C-449F-AE46-06C79F549121}">
      <dgm:prSet/>
      <dgm:spPr/>
      <dgm:t>
        <a:bodyPr/>
        <a:lstStyle/>
        <a:p>
          <a:endParaRPr lang="en-US"/>
        </a:p>
      </dgm:t>
    </dgm:pt>
    <dgm:pt modelId="{3EDD54EA-5FF8-4B38-805B-11F8E86DE35E}" type="sibTrans" cxnId="{281585A4-FD1C-449F-AE46-06C79F549121}">
      <dgm:prSet/>
      <dgm:spPr/>
      <dgm:t>
        <a:bodyPr/>
        <a:lstStyle/>
        <a:p>
          <a:endParaRPr lang="en-US"/>
        </a:p>
      </dgm:t>
    </dgm:pt>
    <dgm:pt modelId="{7A86F26E-B8BC-4BD2-A305-B1ABFDF88B5A}">
      <dgm:prSet phldrT="[Text]"/>
      <dgm:spPr/>
      <dgm:t>
        <a:bodyPr/>
        <a:lstStyle/>
        <a:p>
          <a:pPr>
            <a:buFontTx/>
            <a:buChar char="-"/>
          </a:pPr>
          <a:r>
            <a:rPr lang="vi-VN" dirty="0"/>
            <a:t>Phương pháp dạy nghe</a:t>
          </a:r>
          <a:endParaRPr lang="en-US" dirty="0"/>
        </a:p>
      </dgm:t>
    </dgm:pt>
    <dgm:pt modelId="{E10D4CB6-9D8D-4D41-8967-EF816731F246}" type="parTrans" cxnId="{13BA8441-CE8C-40CF-B154-4AB39A19D5E1}">
      <dgm:prSet/>
      <dgm:spPr/>
      <dgm:t>
        <a:bodyPr/>
        <a:lstStyle/>
        <a:p>
          <a:endParaRPr lang="en-US"/>
        </a:p>
      </dgm:t>
    </dgm:pt>
    <dgm:pt modelId="{DA93961E-42AD-4F4C-8896-CE6AFF6428E2}" type="sibTrans" cxnId="{13BA8441-CE8C-40CF-B154-4AB39A19D5E1}">
      <dgm:prSet/>
      <dgm:spPr/>
      <dgm:t>
        <a:bodyPr/>
        <a:lstStyle/>
        <a:p>
          <a:endParaRPr lang="en-US"/>
        </a:p>
      </dgm:t>
    </dgm:pt>
    <dgm:pt modelId="{1DCC6829-4068-4EF6-8033-8772F1089D50}">
      <dgm:prSet phldrT="[Text]"/>
      <dgm:spPr/>
      <dgm:t>
        <a:bodyPr/>
        <a:lstStyle/>
        <a:p>
          <a:pPr>
            <a:buFontTx/>
            <a:buChar char="-"/>
          </a:pP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nghe</a:t>
          </a:r>
          <a:r>
            <a:rPr lang="en-US" dirty="0">
              <a:latin typeface="Times New Roman" panose="02020603050405020304" pitchFamily="18" charset="0"/>
              <a:cs typeface="Times New Roman" panose="02020603050405020304" pitchFamily="18" charset="0"/>
            </a:rPr>
            <a:t>: h</a:t>
          </a:r>
          <a:r>
            <a:rPr lang="vi-VN" dirty="0">
              <a:latin typeface="Times New Roman" panose="02020603050405020304" pitchFamily="18" charset="0"/>
              <a:cs typeface="Times New Roman" panose="02020603050405020304" pitchFamily="18" charset="0"/>
            </a:rPr>
            <a:t>ư</a:t>
          </a:r>
          <a:r>
            <a:rPr lang="en-US" dirty="0" err="1">
              <a:latin typeface="Times New Roman" panose="02020603050405020304" pitchFamily="18" charset="0"/>
              <a:cs typeface="Times New Roman" panose="02020603050405020304" pitchFamily="18" charset="0"/>
            </a:rPr>
            <a:t>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nắm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bắt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dung </a:t>
          </a:r>
          <a:r>
            <a:rPr lang="en-US" dirty="0" err="1">
              <a:latin typeface="Times New Roman" panose="02020603050405020304" pitchFamily="18" charset="0"/>
              <a:cs typeface="Times New Roman" panose="02020603050405020304" pitchFamily="18" charset="0"/>
            </a:rPr>
            <a:t>nghe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ng</a:t>
          </a:r>
          <a:r>
            <a:rPr lang="vi-VN" dirty="0">
              <a:latin typeface="Times New Roman" panose="02020603050405020304" pitchFamily="18" charset="0"/>
              <a:cs typeface="Times New Roman" panose="02020603050405020304" pitchFamily="18" charset="0"/>
            </a:rPr>
            <a:t>ư</a:t>
          </a:r>
          <a:r>
            <a:rPr lang="en-US" dirty="0" err="1">
              <a:latin typeface="Times New Roman" panose="02020603050405020304" pitchFamily="18" charset="0"/>
              <a:cs typeface="Times New Roman" panose="02020603050405020304" pitchFamily="18" charset="0"/>
            </a:rPr>
            <a:t>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tin </a:t>
          </a:r>
          <a:r>
            <a:rPr lang="en-US" dirty="0" err="1">
              <a:latin typeface="Times New Roman" panose="02020603050405020304" pitchFamily="18" charset="0"/>
              <a:cs typeface="Times New Roman" panose="02020603050405020304" pitchFamily="18" charset="0"/>
            </a:rPr>
            <a:t>ch</a:t>
          </a:r>
          <a:r>
            <a:rPr lang="vi-VN" dirty="0">
              <a:latin typeface="Times New Roman" panose="02020603050405020304" pitchFamily="18" charset="0"/>
              <a:cs typeface="Times New Roman" panose="02020603050405020304" pitchFamily="18" charset="0"/>
            </a:rPr>
            <a:t>ư</a:t>
          </a:r>
          <a:r>
            <a:rPr lang="en-US" dirty="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rõ</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trọng</a:t>
          </a:r>
          <a:r>
            <a:rPr lang="en-US" dirty="0">
              <a:latin typeface="Times New Roman" panose="02020603050405020304" pitchFamily="18" charset="0"/>
              <a:cs typeface="Times New Roman" panose="02020603050405020304" pitchFamily="18" charset="0"/>
            </a:rPr>
            <a:t> ng</a:t>
          </a:r>
          <a:r>
            <a:rPr lang="vi-VN" dirty="0">
              <a:latin typeface="Times New Roman" panose="02020603050405020304" pitchFamily="18" charset="0"/>
              <a:cs typeface="Times New Roman" panose="02020603050405020304" pitchFamily="18" charset="0"/>
            </a:rPr>
            <a:t>ư</a:t>
          </a:r>
          <a:r>
            <a:rPr lang="en-US" dirty="0" err="1">
              <a:latin typeface="Times New Roman" panose="02020603050405020304" pitchFamily="18" charset="0"/>
              <a:cs typeface="Times New Roman" panose="02020603050405020304" pitchFamily="18" charset="0"/>
            </a:rPr>
            <a:t>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nói</a:t>
          </a:r>
          <a:r>
            <a:rPr lang="en-US" dirty="0">
              <a:latin typeface="Times New Roman" panose="02020603050405020304" pitchFamily="18" charset="0"/>
              <a:cs typeface="Times New Roman" panose="02020603050405020304" pitchFamily="18" charset="0"/>
            </a:rPr>
            <a:t>…</a:t>
          </a:r>
          <a:endParaRPr lang="en-US" dirty="0"/>
        </a:p>
      </dgm:t>
    </dgm:pt>
    <dgm:pt modelId="{FBAF19BC-7BF8-41E7-8E4E-2F89480178F7}" type="parTrans" cxnId="{5F64568F-A1CC-429D-AE7A-E374E8408F2B}">
      <dgm:prSet/>
      <dgm:spPr/>
      <dgm:t>
        <a:bodyPr/>
        <a:lstStyle/>
        <a:p>
          <a:endParaRPr lang="en-US"/>
        </a:p>
      </dgm:t>
    </dgm:pt>
    <dgm:pt modelId="{411B8102-2FDA-4CF2-A652-3BE834218A2C}" type="sibTrans" cxnId="{5F64568F-A1CC-429D-AE7A-E374E8408F2B}">
      <dgm:prSet/>
      <dgm:spPr/>
      <dgm:t>
        <a:bodyPr/>
        <a:lstStyle/>
        <a:p>
          <a:endParaRPr lang="en-US"/>
        </a:p>
      </dgm:t>
    </dgm:pt>
    <dgm:pt modelId="{796A51B3-E7AA-4A09-9D01-A2483511EA86}" type="pres">
      <dgm:prSet presAssocID="{471F3D6D-9F4D-4FDE-96AE-EF732CFF1A82}" presName="hierChild1" presStyleCnt="0">
        <dgm:presLayoutVars>
          <dgm:chPref val="1"/>
          <dgm:dir/>
          <dgm:animOne val="branch"/>
          <dgm:animLvl val="lvl"/>
          <dgm:resizeHandles/>
        </dgm:presLayoutVars>
      </dgm:prSet>
      <dgm:spPr/>
      <dgm:t>
        <a:bodyPr/>
        <a:lstStyle/>
        <a:p>
          <a:endParaRPr lang="vi-VN"/>
        </a:p>
      </dgm:t>
    </dgm:pt>
    <dgm:pt modelId="{2CC860F6-4A23-44D0-BA4B-172282341E8A}" type="pres">
      <dgm:prSet presAssocID="{B6DE007D-2F26-4E25-A58D-6DCC5E15A744}" presName="hierRoot1" presStyleCnt="0"/>
      <dgm:spPr/>
    </dgm:pt>
    <dgm:pt modelId="{656B59B3-8CBD-4ACC-B6EA-9BB4BF9E9242}" type="pres">
      <dgm:prSet presAssocID="{B6DE007D-2F26-4E25-A58D-6DCC5E15A744}" presName="composite" presStyleCnt="0"/>
      <dgm:spPr/>
    </dgm:pt>
    <dgm:pt modelId="{E3E9707D-3EC2-4BF9-A39F-FEB39F836211}" type="pres">
      <dgm:prSet presAssocID="{B6DE007D-2F26-4E25-A58D-6DCC5E15A744}" presName="background" presStyleLbl="node0" presStyleIdx="0" presStyleCnt="1"/>
      <dgm:spPr/>
    </dgm:pt>
    <dgm:pt modelId="{EC2A783F-82E0-4DAF-A465-E152957A7546}" type="pres">
      <dgm:prSet presAssocID="{B6DE007D-2F26-4E25-A58D-6DCC5E15A744}" presName="text" presStyleLbl="fgAcc0" presStyleIdx="0" presStyleCnt="1">
        <dgm:presLayoutVars>
          <dgm:chPref val="3"/>
        </dgm:presLayoutVars>
      </dgm:prSet>
      <dgm:spPr/>
      <dgm:t>
        <a:bodyPr/>
        <a:lstStyle/>
        <a:p>
          <a:endParaRPr lang="vi-VN"/>
        </a:p>
      </dgm:t>
    </dgm:pt>
    <dgm:pt modelId="{B131A1E4-9A92-46F0-8C74-4F57ED317262}" type="pres">
      <dgm:prSet presAssocID="{B6DE007D-2F26-4E25-A58D-6DCC5E15A744}" presName="hierChild2" presStyleCnt="0"/>
      <dgm:spPr/>
    </dgm:pt>
    <dgm:pt modelId="{373F6F13-3C76-4F37-845C-1B04AF25CD63}" type="pres">
      <dgm:prSet presAssocID="{89BAB25D-703B-4835-B9E2-A2A5FA5F7AF1}" presName="Name10" presStyleLbl="parChTrans1D2" presStyleIdx="0" presStyleCnt="4"/>
      <dgm:spPr/>
      <dgm:t>
        <a:bodyPr/>
        <a:lstStyle/>
        <a:p>
          <a:endParaRPr lang="vi-VN"/>
        </a:p>
      </dgm:t>
    </dgm:pt>
    <dgm:pt modelId="{DA0010BD-56FC-4996-B8C3-61407F28CD7A}" type="pres">
      <dgm:prSet presAssocID="{4FC0BFAD-1230-4F87-BAEF-85CE65FD2DEF}" presName="hierRoot2" presStyleCnt="0"/>
      <dgm:spPr/>
    </dgm:pt>
    <dgm:pt modelId="{04ED0ED5-2B24-42F0-97BB-4775DA6BAB7A}" type="pres">
      <dgm:prSet presAssocID="{4FC0BFAD-1230-4F87-BAEF-85CE65FD2DEF}" presName="composite2" presStyleCnt="0"/>
      <dgm:spPr/>
    </dgm:pt>
    <dgm:pt modelId="{F7FAB77E-4775-4484-BA00-5EFD37C1D814}" type="pres">
      <dgm:prSet presAssocID="{4FC0BFAD-1230-4F87-BAEF-85CE65FD2DEF}" presName="background2" presStyleLbl="node2" presStyleIdx="0" presStyleCnt="4"/>
      <dgm:spPr/>
    </dgm:pt>
    <dgm:pt modelId="{A734A2BE-319D-441B-8EC0-D717B5E1EC55}" type="pres">
      <dgm:prSet presAssocID="{4FC0BFAD-1230-4F87-BAEF-85CE65FD2DEF}" presName="text2" presStyleLbl="fgAcc2" presStyleIdx="0" presStyleCnt="4">
        <dgm:presLayoutVars>
          <dgm:chPref val="3"/>
        </dgm:presLayoutVars>
      </dgm:prSet>
      <dgm:spPr/>
      <dgm:t>
        <a:bodyPr/>
        <a:lstStyle/>
        <a:p>
          <a:endParaRPr lang="vi-VN"/>
        </a:p>
      </dgm:t>
    </dgm:pt>
    <dgm:pt modelId="{74FD0AD9-AE63-41F7-A52D-8F098D58B2BB}" type="pres">
      <dgm:prSet presAssocID="{4FC0BFAD-1230-4F87-BAEF-85CE65FD2DEF}" presName="hierChild3" presStyleCnt="0"/>
      <dgm:spPr/>
    </dgm:pt>
    <dgm:pt modelId="{836726CC-8B31-47D3-B9F8-202C50C729AC}" type="pres">
      <dgm:prSet presAssocID="{8AABFF18-1459-4FAF-9F2C-D3AB64574E15}" presName="Name17" presStyleLbl="parChTrans1D3" presStyleIdx="0" presStyleCnt="4"/>
      <dgm:spPr/>
      <dgm:t>
        <a:bodyPr/>
        <a:lstStyle/>
        <a:p>
          <a:endParaRPr lang="vi-VN"/>
        </a:p>
      </dgm:t>
    </dgm:pt>
    <dgm:pt modelId="{3F3BE202-770C-46D5-B1B1-EE4D1DC161B2}" type="pres">
      <dgm:prSet presAssocID="{D05BB20D-5CFB-41D0-9ED3-DAA8534DAD8F}" presName="hierRoot3" presStyleCnt="0"/>
      <dgm:spPr/>
    </dgm:pt>
    <dgm:pt modelId="{DBD6ED78-0419-4881-9B2A-9547F484091B}" type="pres">
      <dgm:prSet presAssocID="{D05BB20D-5CFB-41D0-9ED3-DAA8534DAD8F}" presName="composite3" presStyleCnt="0"/>
      <dgm:spPr/>
    </dgm:pt>
    <dgm:pt modelId="{6D369822-EB7D-41DD-88D5-4D1838C0EA05}" type="pres">
      <dgm:prSet presAssocID="{D05BB20D-5CFB-41D0-9ED3-DAA8534DAD8F}" presName="background3" presStyleLbl="node3" presStyleIdx="0" presStyleCnt="4"/>
      <dgm:spPr/>
    </dgm:pt>
    <dgm:pt modelId="{CF523F3C-6B64-416A-9422-EA97B7AD3FFD}" type="pres">
      <dgm:prSet presAssocID="{D05BB20D-5CFB-41D0-9ED3-DAA8534DAD8F}" presName="text3" presStyleLbl="fgAcc3" presStyleIdx="0" presStyleCnt="4">
        <dgm:presLayoutVars>
          <dgm:chPref val="3"/>
        </dgm:presLayoutVars>
      </dgm:prSet>
      <dgm:spPr/>
      <dgm:t>
        <a:bodyPr/>
        <a:lstStyle/>
        <a:p>
          <a:endParaRPr lang="vi-VN"/>
        </a:p>
      </dgm:t>
    </dgm:pt>
    <dgm:pt modelId="{D11A6823-1CAC-4DE8-A56E-29978274A9AA}" type="pres">
      <dgm:prSet presAssocID="{D05BB20D-5CFB-41D0-9ED3-DAA8534DAD8F}" presName="hierChild4" presStyleCnt="0"/>
      <dgm:spPr/>
    </dgm:pt>
    <dgm:pt modelId="{B133F4BA-A6BD-40DA-9238-AFA92A7F45B7}" type="pres">
      <dgm:prSet presAssocID="{BB0162D7-7EE3-448C-8399-7CC0B6791A32}" presName="Name10" presStyleLbl="parChTrans1D2" presStyleIdx="1" presStyleCnt="4"/>
      <dgm:spPr/>
      <dgm:t>
        <a:bodyPr/>
        <a:lstStyle/>
        <a:p>
          <a:endParaRPr lang="vi-VN"/>
        </a:p>
      </dgm:t>
    </dgm:pt>
    <dgm:pt modelId="{872523E7-32FD-4C0C-9739-C912505ED98E}" type="pres">
      <dgm:prSet presAssocID="{FAAF7D2F-E8DB-4FD3-A5AA-8CE9D6DAAD42}" presName="hierRoot2" presStyleCnt="0"/>
      <dgm:spPr/>
    </dgm:pt>
    <dgm:pt modelId="{3C9A9536-09DC-484E-AE91-C68312967305}" type="pres">
      <dgm:prSet presAssocID="{FAAF7D2F-E8DB-4FD3-A5AA-8CE9D6DAAD42}" presName="composite2" presStyleCnt="0"/>
      <dgm:spPr/>
    </dgm:pt>
    <dgm:pt modelId="{437A8CF0-DB30-4EFB-8152-F2FD8791B185}" type="pres">
      <dgm:prSet presAssocID="{FAAF7D2F-E8DB-4FD3-A5AA-8CE9D6DAAD42}" presName="background2" presStyleLbl="node2" presStyleIdx="1" presStyleCnt="4"/>
      <dgm:spPr/>
    </dgm:pt>
    <dgm:pt modelId="{3D36A3D2-3D07-497B-AEB5-24F02329D7F6}" type="pres">
      <dgm:prSet presAssocID="{FAAF7D2F-E8DB-4FD3-A5AA-8CE9D6DAAD42}" presName="text2" presStyleLbl="fgAcc2" presStyleIdx="1" presStyleCnt="4">
        <dgm:presLayoutVars>
          <dgm:chPref val="3"/>
        </dgm:presLayoutVars>
      </dgm:prSet>
      <dgm:spPr/>
      <dgm:t>
        <a:bodyPr/>
        <a:lstStyle/>
        <a:p>
          <a:endParaRPr lang="vi-VN"/>
        </a:p>
      </dgm:t>
    </dgm:pt>
    <dgm:pt modelId="{8B05D9D2-B274-4D13-ADA6-48E8C23E14C2}" type="pres">
      <dgm:prSet presAssocID="{FAAF7D2F-E8DB-4FD3-A5AA-8CE9D6DAAD42}" presName="hierChild3" presStyleCnt="0"/>
      <dgm:spPr/>
    </dgm:pt>
    <dgm:pt modelId="{F7BEAB8F-4AE4-4AAF-876A-1B52EDED5EA5}" type="pres">
      <dgm:prSet presAssocID="{FC2BA7DC-D91C-42B8-8A22-3B971BEAC971}" presName="Name17" presStyleLbl="parChTrans1D3" presStyleIdx="1" presStyleCnt="4"/>
      <dgm:spPr/>
      <dgm:t>
        <a:bodyPr/>
        <a:lstStyle/>
        <a:p>
          <a:endParaRPr lang="vi-VN"/>
        </a:p>
      </dgm:t>
    </dgm:pt>
    <dgm:pt modelId="{235D2A76-FC16-4C90-B358-C8A4E8CB8CE2}" type="pres">
      <dgm:prSet presAssocID="{72156D70-4613-4DD7-9029-2C037700F3E9}" presName="hierRoot3" presStyleCnt="0"/>
      <dgm:spPr/>
    </dgm:pt>
    <dgm:pt modelId="{70B9BFFB-EA4A-4030-87F4-BC440E36098F}" type="pres">
      <dgm:prSet presAssocID="{72156D70-4613-4DD7-9029-2C037700F3E9}" presName="composite3" presStyleCnt="0"/>
      <dgm:spPr/>
    </dgm:pt>
    <dgm:pt modelId="{9945E561-17A5-45E2-9F5E-BFB110698F08}" type="pres">
      <dgm:prSet presAssocID="{72156D70-4613-4DD7-9029-2C037700F3E9}" presName="background3" presStyleLbl="node3" presStyleIdx="1" presStyleCnt="4"/>
      <dgm:spPr/>
    </dgm:pt>
    <dgm:pt modelId="{DB727237-9A83-4218-8BC1-04494DA99DC1}" type="pres">
      <dgm:prSet presAssocID="{72156D70-4613-4DD7-9029-2C037700F3E9}" presName="text3" presStyleLbl="fgAcc3" presStyleIdx="1" presStyleCnt="4">
        <dgm:presLayoutVars>
          <dgm:chPref val="3"/>
        </dgm:presLayoutVars>
      </dgm:prSet>
      <dgm:spPr/>
      <dgm:t>
        <a:bodyPr/>
        <a:lstStyle/>
        <a:p>
          <a:endParaRPr lang="vi-VN"/>
        </a:p>
      </dgm:t>
    </dgm:pt>
    <dgm:pt modelId="{E5A64D61-2852-49AB-A7D9-6C63EE59E0AC}" type="pres">
      <dgm:prSet presAssocID="{72156D70-4613-4DD7-9029-2C037700F3E9}" presName="hierChild4" presStyleCnt="0"/>
      <dgm:spPr/>
    </dgm:pt>
    <dgm:pt modelId="{BBCA0751-D819-415E-B14C-68C13AD9D18F}" type="pres">
      <dgm:prSet presAssocID="{92F7F526-DDE8-42DD-AA64-A1EAE8128067}" presName="Name10" presStyleLbl="parChTrans1D2" presStyleIdx="2" presStyleCnt="4"/>
      <dgm:spPr/>
      <dgm:t>
        <a:bodyPr/>
        <a:lstStyle/>
        <a:p>
          <a:endParaRPr lang="vi-VN"/>
        </a:p>
      </dgm:t>
    </dgm:pt>
    <dgm:pt modelId="{87FB7C62-163C-4101-8D76-3531FE0A16ED}" type="pres">
      <dgm:prSet presAssocID="{FD744782-2D2C-4F0C-87FE-37B6241F0240}" presName="hierRoot2" presStyleCnt="0"/>
      <dgm:spPr/>
    </dgm:pt>
    <dgm:pt modelId="{9F8247ED-527B-4B44-9B8B-E020629B6758}" type="pres">
      <dgm:prSet presAssocID="{FD744782-2D2C-4F0C-87FE-37B6241F0240}" presName="composite2" presStyleCnt="0"/>
      <dgm:spPr/>
    </dgm:pt>
    <dgm:pt modelId="{7C68915C-FC91-4CCC-9ED4-B2F964F2C1D1}" type="pres">
      <dgm:prSet presAssocID="{FD744782-2D2C-4F0C-87FE-37B6241F0240}" presName="background2" presStyleLbl="node2" presStyleIdx="2" presStyleCnt="4"/>
      <dgm:spPr/>
    </dgm:pt>
    <dgm:pt modelId="{4175E1A8-E19B-4F25-85BF-F86145DC390F}" type="pres">
      <dgm:prSet presAssocID="{FD744782-2D2C-4F0C-87FE-37B6241F0240}" presName="text2" presStyleLbl="fgAcc2" presStyleIdx="2" presStyleCnt="4">
        <dgm:presLayoutVars>
          <dgm:chPref val="3"/>
        </dgm:presLayoutVars>
      </dgm:prSet>
      <dgm:spPr/>
      <dgm:t>
        <a:bodyPr/>
        <a:lstStyle/>
        <a:p>
          <a:endParaRPr lang="vi-VN"/>
        </a:p>
      </dgm:t>
    </dgm:pt>
    <dgm:pt modelId="{82CE3978-F63A-4C43-8848-6229997185EA}" type="pres">
      <dgm:prSet presAssocID="{FD744782-2D2C-4F0C-87FE-37B6241F0240}" presName="hierChild3" presStyleCnt="0"/>
      <dgm:spPr/>
    </dgm:pt>
    <dgm:pt modelId="{A862F9BA-D275-4A1A-9E5C-6DBD2A86A13F}" type="pres">
      <dgm:prSet presAssocID="{87D93CC0-C21A-433A-9104-78AECB5399B4}" presName="Name17" presStyleLbl="parChTrans1D3" presStyleIdx="2" presStyleCnt="4"/>
      <dgm:spPr/>
      <dgm:t>
        <a:bodyPr/>
        <a:lstStyle/>
        <a:p>
          <a:endParaRPr lang="vi-VN"/>
        </a:p>
      </dgm:t>
    </dgm:pt>
    <dgm:pt modelId="{B485D0AB-38CA-4901-9D8D-38ECDC51D1F4}" type="pres">
      <dgm:prSet presAssocID="{B074287F-333D-4596-8E7C-F9F20DD4B321}" presName="hierRoot3" presStyleCnt="0"/>
      <dgm:spPr/>
    </dgm:pt>
    <dgm:pt modelId="{AB6213A6-D2F3-435C-85A4-3FA378698813}" type="pres">
      <dgm:prSet presAssocID="{B074287F-333D-4596-8E7C-F9F20DD4B321}" presName="composite3" presStyleCnt="0"/>
      <dgm:spPr/>
    </dgm:pt>
    <dgm:pt modelId="{2C9A2C23-C56F-4BF4-9EE1-B96C7EEA228C}" type="pres">
      <dgm:prSet presAssocID="{B074287F-333D-4596-8E7C-F9F20DD4B321}" presName="background3" presStyleLbl="node3" presStyleIdx="2" presStyleCnt="4"/>
      <dgm:spPr/>
    </dgm:pt>
    <dgm:pt modelId="{D1CE0933-5849-4196-9A0D-7BAA59AA2327}" type="pres">
      <dgm:prSet presAssocID="{B074287F-333D-4596-8E7C-F9F20DD4B321}" presName="text3" presStyleLbl="fgAcc3" presStyleIdx="2" presStyleCnt="4">
        <dgm:presLayoutVars>
          <dgm:chPref val="3"/>
        </dgm:presLayoutVars>
      </dgm:prSet>
      <dgm:spPr/>
      <dgm:t>
        <a:bodyPr/>
        <a:lstStyle/>
        <a:p>
          <a:endParaRPr lang="vi-VN"/>
        </a:p>
      </dgm:t>
    </dgm:pt>
    <dgm:pt modelId="{A2FFD6D1-47FF-40F9-9C18-3596E73AE049}" type="pres">
      <dgm:prSet presAssocID="{B074287F-333D-4596-8E7C-F9F20DD4B321}" presName="hierChild4" presStyleCnt="0"/>
      <dgm:spPr/>
    </dgm:pt>
    <dgm:pt modelId="{49FF87F1-15DE-4B3D-BCC0-6831CAF107D9}" type="pres">
      <dgm:prSet presAssocID="{E10D4CB6-9D8D-4D41-8967-EF816731F246}" presName="Name10" presStyleLbl="parChTrans1D2" presStyleIdx="3" presStyleCnt="4"/>
      <dgm:spPr/>
      <dgm:t>
        <a:bodyPr/>
        <a:lstStyle/>
        <a:p>
          <a:endParaRPr lang="vi-VN"/>
        </a:p>
      </dgm:t>
    </dgm:pt>
    <dgm:pt modelId="{1F2C082E-0962-47B2-8815-C368990C8590}" type="pres">
      <dgm:prSet presAssocID="{7A86F26E-B8BC-4BD2-A305-B1ABFDF88B5A}" presName="hierRoot2" presStyleCnt="0"/>
      <dgm:spPr/>
    </dgm:pt>
    <dgm:pt modelId="{7C7E843D-A6D2-444E-B791-0701E195EEB8}" type="pres">
      <dgm:prSet presAssocID="{7A86F26E-B8BC-4BD2-A305-B1ABFDF88B5A}" presName="composite2" presStyleCnt="0"/>
      <dgm:spPr/>
    </dgm:pt>
    <dgm:pt modelId="{E40ECB99-1ADB-4B67-B478-81F83B42DB48}" type="pres">
      <dgm:prSet presAssocID="{7A86F26E-B8BC-4BD2-A305-B1ABFDF88B5A}" presName="background2" presStyleLbl="node2" presStyleIdx="3" presStyleCnt="4"/>
      <dgm:spPr/>
    </dgm:pt>
    <dgm:pt modelId="{45FA41C8-CB96-43AC-8AA8-FF60B5483EE4}" type="pres">
      <dgm:prSet presAssocID="{7A86F26E-B8BC-4BD2-A305-B1ABFDF88B5A}" presName="text2" presStyleLbl="fgAcc2" presStyleIdx="3" presStyleCnt="4">
        <dgm:presLayoutVars>
          <dgm:chPref val="3"/>
        </dgm:presLayoutVars>
      </dgm:prSet>
      <dgm:spPr/>
      <dgm:t>
        <a:bodyPr/>
        <a:lstStyle/>
        <a:p>
          <a:endParaRPr lang="vi-VN"/>
        </a:p>
      </dgm:t>
    </dgm:pt>
    <dgm:pt modelId="{92A9FA94-C329-440D-BF92-8E08E359D862}" type="pres">
      <dgm:prSet presAssocID="{7A86F26E-B8BC-4BD2-A305-B1ABFDF88B5A}" presName="hierChild3" presStyleCnt="0"/>
      <dgm:spPr/>
    </dgm:pt>
    <dgm:pt modelId="{2B49E92A-6F1A-4CFE-BCD4-869E34311DEA}" type="pres">
      <dgm:prSet presAssocID="{FBAF19BC-7BF8-41E7-8E4E-2F89480178F7}" presName="Name17" presStyleLbl="parChTrans1D3" presStyleIdx="3" presStyleCnt="4"/>
      <dgm:spPr/>
      <dgm:t>
        <a:bodyPr/>
        <a:lstStyle/>
        <a:p>
          <a:endParaRPr lang="vi-VN"/>
        </a:p>
      </dgm:t>
    </dgm:pt>
    <dgm:pt modelId="{32BC3B10-F3BB-4E7F-98C0-C309CDE0EFCF}" type="pres">
      <dgm:prSet presAssocID="{1DCC6829-4068-4EF6-8033-8772F1089D50}" presName="hierRoot3" presStyleCnt="0"/>
      <dgm:spPr/>
    </dgm:pt>
    <dgm:pt modelId="{A358DFBD-C3BA-4D41-BE3A-9E2BB3015E10}" type="pres">
      <dgm:prSet presAssocID="{1DCC6829-4068-4EF6-8033-8772F1089D50}" presName="composite3" presStyleCnt="0"/>
      <dgm:spPr/>
    </dgm:pt>
    <dgm:pt modelId="{2A8CA79E-E30C-43F4-85E4-7595909CCA4C}" type="pres">
      <dgm:prSet presAssocID="{1DCC6829-4068-4EF6-8033-8772F1089D50}" presName="background3" presStyleLbl="node3" presStyleIdx="3" presStyleCnt="4"/>
      <dgm:spPr/>
    </dgm:pt>
    <dgm:pt modelId="{9C8E3870-D277-4858-8336-DFB196E3E470}" type="pres">
      <dgm:prSet presAssocID="{1DCC6829-4068-4EF6-8033-8772F1089D50}" presName="text3" presStyleLbl="fgAcc3" presStyleIdx="3" presStyleCnt="4">
        <dgm:presLayoutVars>
          <dgm:chPref val="3"/>
        </dgm:presLayoutVars>
      </dgm:prSet>
      <dgm:spPr/>
      <dgm:t>
        <a:bodyPr/>
        <a:lstStyle/>
        <a:p>
          <a:endParaRPr lang="vi-VN"/>
        </a:p>
      </dgm:t>
    </dgm:pt>
    <dgm:pt modelId="{A35ACF3F-5DB1-41D2-93B1-F138396B821E}" type="pres">
      <dgm:prSet presAssocID="{1DCC6829-4068-4EF6-8033-8772F1089D50}" presName="hierChild4" presStyleCnt="0"/>
      <dgm:spPr/>
    </dgm:pt>
  </dgm:ptLst>
  <dgm:cxnLst>
    <dgm:cxn modelId="{CCBAA7E3-628D-43B7-9B21-5F463C323AFF}" type="presOf" srcId="{87D93CC0-C21A-433A-9104-78AECB5399B4}" destId="{A862F9BA-D275-4A1A-9E5C-6DBD2A86A13F}" srcOrd="0" destOrd="0" presId="urn:microsoft.com/office/officeart/2005/8/layout/hierarchy1"/>
    <dgm:cxn modelId="{B709F0EE-00E5-4052-9350-97AE3DBA103A}" type="presOf" srcId="{D05BB20D-5CFB-41D0-9ED3-DAA8534DAD8F}" destId="{CF523F3C-6B64-416A-9422-EA97B7AD3FFD}" srcOrd="0" destOrd="0" presId="urn:microsoft.com/office/officeart/2005/8/layout/hierarchy1"/>
    <dgm:cxn modelId="{63621121-ED8A-4CED-968D-C5C0471F3665}" type="presOf" srcId="{FD744782-2D2C-4F0C-87FE-37B6241F0240}" destId="{4175E1A8-E19B-4F25-85BF-F86145DC390F}" srcOrd="0" destOrd="0" presId="urn:microsoft.com/office/officeart/2005/8/layout/hierarchy1"/>
    <dgm:cxn modelId="{AEDA5982-CE38-467D-A6FA-802DC1220D8F}" srcId="{B6DE007D-2F26-4E25-A58D-6DCC5E15A744}" destId="{FD744782-2D2C-4F0C-87FE-37B6241F0240}" srcOrd="2" destOrd="0" parTransId="{92F7F526-DDE8-42DD-AA64-A1EAE8128067}" sibTransId="{C52B5472-D3F5-45A0-9863-6B044B8D5153}"/>
    <dgm:cxn modelId="{6357EF06-769D-4DD6-BCAF-07AAF546B842}" srcId="{FAAF7D2F-E8DB-4FD3-A5AA-8CE9D6DAAD42}" destId="{72156D70-4613-4DD7-9029-2C037700F3E9}" srcOrd="0" destOrd="0" parTransId="{FC2BA7DC-D91C-42B8-8A22-3B971BEAC971}" sibTransId="{030BA46D-3A53-462D-B57C-A9165BB0FEEA}"/>
    <dgm:cxn modelId="{C63185E4-2CD2-4109-94CF-9D6642E68543}" type="presOf" srcId="{92F7F526-DDE8-42DD-AA64-A1EAE8128067}" destId="{BBCA0751-D819-415E-B14C-68C13AD9D18F}" srcOrd="0" destOrd="0" presId="urn:microsoft.com/office/officeart/2005/8/layout/hierarchy1"/>
    <dgm:cxn modelId="{74A85EB7-65CF-4DBA-9BFA-7A9C7D558C53}" srcId="{4FC0BFAD-1230-4F87-BAEF-85CE65FD2DEF}" destId="{D05BB20D-5CFB-41D0-9ED3-DAA8534DAD8F}" srcOrd="0" destOrd="0" parTransId="{8AABFF18-1459-4FAF-9F2C-D3AB64574E15}" sibTransId="{A9FD3412-2890-4FE0-92F9-3B93A69A3FD9}"/>
    <dgm:cxn modelId="{768E5C9B-D016-4321-951E-8EB36EBD07C5}" srcId="{471F3D6D-9F4D-4FDE-96AE-EF732CFF1A82}" destId="{B6DE007D-2F26-4E25-A58D-6DCC5E15A744}" srcOrd="0" destOrd="0" parTransId="{AE4C160E-DFE6-4892-B594-4D89F8501D23}" sibTransId="{88E69DC3-7881-4309-8994-4952DBDC3500}"/>
    <dgm:cxn modelId="{BFA30E2B-2BF9-4E1B-847A-CAF76997D08F}" type="presOf" srcId="{BB0162D7-7EE3-448C-8399-7CC0B6791A32}" destId="{B133F4BA-A6BD-40DA-9238-AFA92A7F45B7}" srcOrd="0" destOrd="0" presId="urn:microsoft.com/office/officeart/2005/8/layout/hierarchy1"/>
    <dgm:cxn modelId="{393CE8B1-5BF7-4ACA-B5FF-20D1D66F47D7}" type="presOf" srcId="{471F3D6D-9F4D-4FDE-96AE-EF732CFF1A82}" destId="{796A51B3-E7AA-4A09-9D01-A2483511EA86}" srcOrd="0" destOrd="0" presId="urn:microsoft.com/office/officeart/2005/8/layout/hierarchy1"/>
    <dgm:cxn modelId="{281585A4-FD1C-449F-AE46-06C79F549121}" srcId="{FD744782-2D2C-4F0C-87FE-37B6241F0240}" destId="{B074287F-333D-4596-8E7C-F9F20DD4B321}" srcOrd="0" destOrd="0" parTransId="{87D93CC0-C21A-433A-9104-78AECB5399B4}" sibTransId="{3EDD54EA-5FF8-4B38-805B-11F8E86DE35E}"/>
    <dgm:cxn modelId="{E9C82914-B64F-49A9-9358-CC8403535A78}" type="presOf" srcId="{7A86F26E-B8BC-4BD2-A305-B1ABFDF88B5A}" destId="{45FA41C8-CB96-43AC-8AA8-FF60B5483EE4}" srcOrd="0" destOrd="0" presId="urn:microsoft.com/office/officeart/2005/8/layout/hierarchy1"/>
    <dgm:cxn modelId="{7994AD28-BF2E-4A84-9ED2-E0DF2E1B975C}" type="presOf" srcId="{8AABFF18-1459-4FAF-9F2C-D3AB64574E15}" destId="{836726CC-8B31-47D3-B9F8-202C50C729AC}" srcOrd="0" destOrd="0" presId="urn:microsoft.com/office/officeart/2005/8/layout/hierarchy1"/>
    <dgm:cxn modelId="{76B3E5A2-C208-4302-90D2-CC66B3BE8606}" type="presOf" srcId="{B6DE007D-2F26-4E25-A58D-6DCC5E15A744}" destId="{EC2A783F-82E0-4DAF-A465-E152957A7546}" srcOrd="0" destOrd="0" presId="urn:microsoft.com/office/officeart/2005/8/layout/hierarchy1"/>
    <dgm:cxn modelId="{DFE70B4A-188E-4AAC-BD75-DD1DA9C356BE}" type="presOf" srcId="{89BAB25D-703B-4835-B9E2-A2A5FA5F7AF1}" destId="{373F6F13-3C76-4F37-845C-1B04AF25CD63}" srcOrd="0" destOrd="0" presId="urn:microsoft.com/office/officeart/2005/8/layout/hierarchy1"/>
    <dgm:cxn modelId="{8684A639-43D5-4F7F-AE9B-9A6A8DB15D70}" srcId="{B6DE007D-2F26-4E25-A58D-6DCC5E15A744}" destId="{4FC0BFAD-1230-4F87-BAEF-85CE65FD2DEF}" srcOrd="0" destOrd="0" parTransId="{89BAB25D-703B-4835-B9E2-A2A5FA5F7AF1}" sibTransId="{AD26317A-E5BC-41EE-93A2-F57670969899}"/>
    <dgm:cxn modelId="{133DEF38-2BC5-408C-BFD6-2A619CFD0CF5}" type="presOf" srcId="{72156D70-4613-4DD7-9029-2C037700F3E9}" destId="{DB727237-9A83-4218-8BC1-04494DA99DC1}" srcOrd="0" destOrd="0" presId="urn:microsoft.com/office/officeart/2005/8/layout/hierarchy1"/>
    <dgm:cxn modelId="{5F64568F-A1CC-429D-AE7A-E374E8408F2B}" srcId="{7A86F26E-B8BC-4BD2-A305-B1ABFDF88B5A}" destId="{1DCC6829-4068-4EF6-8033-8772F1089D50}" srcOrd="0" destOrd="0" parTransId="{FBAF19BC-7BF8-41E7-8E4E-2F89480178F7}" sibTransId="{411B8102-2FDA-4CF2-A652-3BE834218A2C}"/>
    <dgm:cxn modelId="{CE644388-775C-4FDE-8723-3FD1557ACAD8}" type="presOf" srcId="{E10D4CB6-9D8D-4D41-8967-EF816731F246}" destId="{49FF87F1-15DE-4B3D-BCC0-6831CAF107D9}" srcOrd="0" destOrd="0" presId="urn:microsoft.com/office/officeart/2005/8/layout/hierarchy1"/>
    <dgm:cxn modelId="{78371704-19C3-4B44-A986-519026B2FFEF}" type="presOf" srcId="{1DCC6829-4068-4EF6-8033-8772F1089D50}" destId="{9C8E3870-D277-4858-8336-DFB196E3E470}" srcOrd="0" destOrd="0" presId="urn:microsoft.com/office/officeart/2005/8/layout/hierarchy1"/>
    <dgm:cxn modelId="{9413729B-D642-4FCF-8848-83A6C9FD1172}" type="presOf" srcId="{FC2BA7DC-D91C-42B8-8A22-3B971BEAC971}" destId="{F7BEAB8F-4AE4-4AAF-876A-1B52EDED5EA5}" srcOrd="0" destOrd="0" presId="urn:microsoft.com/office/officeart/2005/8/layout/hierarchy1"/>
    <dgm:cxn modelId="{651B3F94-5FDA-438A-B927-6C90925B8D9C}" type="presOf" srcId="{4FC0BFAD-1230-4F87-BAEF-85CE65FD2DEF}" destId="{A734A2BE-319D-441B-8EC0-D717B5E1EC55}" srcOrd="0" destOrd="0" presId="urn:microsoft.com/office/officeart/2005/8/layout/hierarchy1"/>
    <dgm:cxn modelId="{5E981687-67BA-4F2D-B045-EE99AA093954}" srcId="{B6DE007D-2F26-4E25-A58D-6DCC5E15A744}" destId="{FAAF7D2F-E8DB-4FD3-A5AA-8CE9D6DAAD42}" srcOrd="1" destOrd="0" parTransId="{BB0162D7-7EE3-448C-8399-7CC0B6791A32}" sibTransId="{70D34A5B-F807-46E2-BCBD-26E9FC2C5725}"/>
    <dgm:cxn modelId="{13BA8441-CE8C-40CF-B154-4AB39A19D5E1}" srcId="{B6DE007D-2F26-4E25-A58D-6DCC5E15A744}" destId="{7A86F26E-B8BC-4BD2-A305-B1ABFDF88B5A}" srcOrd="3" destOrd="0" parTransId="{E10D4CB6-9D8D-4D41-8967-EF816731F246}" sibTransId="{DA93961E-42AD-4F4C-8896-CE6AFF6428E2}"/>
    <dgm:cxn modelId="{D20D33CF-BB43-403D-B9F1-83F72132A1D4}" type="presOf" srcId="{FAAF7D2F-E8DB-4FD3-A5AA-8CE9D6DAAD42}" destId="{3D36A3D2-3D07-497B-AEB5-24F02329D7F6}" srcOrd="0" destOrd="0" presId="urn:microsoft.com/office/officeart/2005/8/layout/hierarchy1"/>
    <dgm:cxn modelId="{0190A9FE-30D1-4E03-AAFB-8655FB825B89}" type="presOf" srcId="{FBAF19BC-7BF8-41E7-8E4E-2F89480178F7}" destId="{2B49E92A-6F1A-4CFE-BCD4-869E34311DEA}" srcOrd="0" destOrd="0" presId="urn:microsoft.com/office/officeart/2005/8/layout/hierarchy1"/>
    <dgm:cxn modelId="{1C9F0AC0-18C3-43AC-87DD-10F4889477C5}" type="presOf" srcId="{B074287F-333D-4596-8E7C-F9F20DD4B321}" destId="{D1CE0933-5849-4196-9A0D-7BAA59AA2327}" srcOrd="0" destOrd="0" presId="urn:microsoft.com/office/officeart/2005/8/layout/hierarchy1"/>
    <dgm:cxn modelId="{99287D62-5EAF-4E71-93AB-BAE980FB67BC}" type="presParOf" srcId="{796A51B3-E7AA-4A09-9D01-A2483511EA86}" destId="{2CC860F6-4A23-44D0-BA4B-172282341E8A}" srcOrd="0" destOrd="0" presId="urn:microsoft.com/office/officeart/2005/8/layout/hierarchy1"/>
    <dgm:cxn modelId="{57F71B8B-6B7B-48C8-8DF4-EF83F5EA5985}" type="presParOf" srcId="{2CC860F6-4A23-44D0-BA4B-172282341E8A}" destId="{656B59B3-8CBD-4ACC-B6EA-9BB4BF9E9242}" srcOrd="0" destOrd="0" presId="urn:microsoft.com/office/officeart/2005/8/layout/hierarchy1"/>
    <dgm:cxn modelId="{B31613DB-E4D2-4029-968E-B61A0AB06D78}" type="presParOf" srcId="{656B59B3-8CBD-4ACC-B6EA-9BB4BF9E9242}" destId="{E3E9707D-3EC2-4BF9-A39F-FEB39F836211}" srcOrd="0" destOrd="0" presId="urn:microsoft.com/office/officeart/2005/8/layout/hierarchy1"/>
    <dgm:cxn modelId="{871F3B58-A673-4681-84F8-C77FBF8D8873}" type="presParOf" srcId="{656B59B3-8CBD-4ACC-B6EA-9BB4BF9E9242}" destId="{EC2A783F-82E0-4DAF-A465-E152957A7546}" srcOrd="1" destOrd="0" presId="urn:microsoft.com/office/officeart/2005/8/layout/hierarchy1"/>
    <dgm:cxn modelId="{35870577-AF94-4A8C-83E3-5379BD6DD62E}" type="presParOf" srcId="{2CC860F6-4A23-44D0-BA4B-172282341E8A}" destId="{B131A1E4-9A92-46F0-8C74-4F57ED317262}" srcOrd="1" destOrd="0" presId="urn:microsoft.com/office/officeart/2005/8/layout/hierarchy1"/>
    <dgm:cxn modelId="{76D1B029-8F3A-4BAB-9FEA-ED36FABAC167}" type="presParOf" srcId="{B131A1E4-9A92-46F0-8C74-4F57ED317262}" destId="{373F6F13-3C76-4F37-845C-1B04AF25CD63}" srcOrd="0" destOrd="0" presId="urn:microsoft.com/office/officeart/2005/8/layout/hierarchy1"/>
    <dgm:cxn modelId="{2940A889-A32B-49D3-B59B-87947A2D6BBA}" type="presParOf" srcId="{B131A1E4-9A92-46F0-8C74-4F57ED317262}" destId="{DA0010BD-56FC-4996-B8C3-61407F28CD7A}" srcOrd="1" destOrd="0" presId="urn:microsoft.com/office/officeart/2005/8/layout/hierarchy1"/>
    <dgm:cxn modelId="{450A8493-D11E-41CD-8899-A40C4FAB78AC}" type="presParOf" srcId="{DA0010BD-56FC-4996-B8C3-61407F28CD7A}" destId="{04ED0ED5-2B24-42F0-97BB-4775DA6BAB7A}" srcOrd="0" destOrd="0" presId="urn:microsoft.com/office/officeart/2005/8/layout/hierarchy1"/>
    <dgm:cxn modelId="{29199E7E-5B75-4705-969A-FD01937914B4}" type="presParOf" srcId="{04ED0ED5-2B24-42F0-97BB-4775DA6BAB7A}" destId="{F7FAB77E-4775-4484-BA00-5EFD37C1D814}" srcOrd="0" destOrd="0" presId="urn:microsoft.com/office/officeart/2005/8/layout/hierarchy1"/>
    <dgm:cxn modelId="{81690C53-3AAF-49A2-8CCD-57864CB20289}" type="presParOf" srcId="{04ED0ED5-2B24-42F0-97BB-4775DA6BAB7A}" destId="{A734A2BE-319D-441B-8EC0-D717B5E1EC55}" srcOrd="1" destOrd="0" presId="urn:microsoft.com/office/officeart/2005/8/layout/hierarchy1"/>
    <dgm:cxn modelId="{5AB16B9A-711D-4569-849F-6CB10D6A63C8}" type="presParOf" srcId="{DA0010BD-56FC-4996-B8C3-61407F28CD7A}" destId="{74FD0AD9-AE63-41F7-A52D-8F098D58B2BB}" srcOrd="1" destOrd="0" presId="urn:microsoft.com/office/officeart/2005/8/layout/hierarchy1"/>
    <dgm:cxn modelId="{039CE1F3-BEF8-4C14-9C77-9DB82048A8DC}" type="presParOf" srcId="{74FD0AD9-AE63-41F7-A52D-8F098D58B2BB}" destId="{836726CC-8B31-47D3-B9F8-202C50C729AC}" srcOrd="0" destOrd="0" presId="urn:microsoft.com/office/officeart/2005/8/layout/hierarchy1"/>
    <dgm:cxn modelId="{20624CFF-0BDA-41D6-9034-5C90141401D7}" type="presParOf" srcId="{74FD0AD9-AE63-41F7-A52D-8F098D58B2BB}" destId="{3F3BE202-770C-46D5-B1B1-EE4D1DC161B2}" srcOrd="1" destOrd="0" presId="urn:microsoft.com/office/officeart/2005/8/layout/hierarchy1"/>
    <dgm:cxn modelId="{B2B6F234-11DA-486A-A1D8-83669F1343E5}" type="presParOf" srcId="{3F3BE202-770C-46D5-B1B1-EE4D1DC161B2}" destId="{DBD6ED78-0419-4881-9B2A-9547F484091B}" srcOrd="0" destOrd="0" presId="urn:microsoft.com/office/officeart/2005/8/layout/hierarchy1"/>
    <dgm:cxn modelId="{71174827-D277-45FB-BF27-6C43FEF1ADB4}" type="presParOf" srcId="{DBD6ED78-0419-4881-9B2A-9547F484091B}" destId="{6D369822-EB7D-41DD-88D5-4D1838C0EA05}" srcOrd="0" destOrd="0" presId="urn:microsoft.com/office/officeart/2005/8/layout/hierarchy1"/>
    <dgm:cxn modelId="{F01AC5AC-C1C2-4975-8552-953026210E50}" type="presParOf" srcId="{DBD6ED78-0419-4881-9B2A-9547F484091B}" destId="{CF523F3C-6B64-416A-9422-EA97B7AD3FFD}" srcOrd="1" destOrd="0" presId="urn:microsoft.com/office/officeart/2005/8/layout/hierarchy1"/>
    <dgm:cxn modelId="{26DF7899-0FAA-40ED-A9D4-9D20DAD8E463}" type="presParOf" srcId="{3F3BE202-770C-46D5-B1B1-EE4D1DC161B2}" destId="{D11A6823-1CAC-4DE8-A56E-29978274A9AA}" srcOrd="1" destOrd="0" presId="urn:microsoft.com/office/officeart/2005/8/layout/hierarchy1"/>
    <dgm:cxn modelId="{CF0D27E8-F6EF-4734-BC76-547C44464E2B}" type="presParOf" srcId="{B131A1E4-9A92-46F0-8C74-4F57ED317262}" destId="{B133F4BA-A6BD-40DA-9238-AFA92A7F45B7}" srcOrd="2" destOrd="0" presId="urn:microsoft.com/office/officeart/2005/8/layout/hierarchy1"/>
    <dgm:cxn modelId="{41D03E3A-9F20-492A-8D6C-A296724E1A8E}" type="presParOf" srcId="{B131A1E4-9A92-46F0-8C74-4F57ED317262}" destId="{872523E7-32FD-4C0C-9739-C912505ED98E}" srcOrd="3" destOrd="0" presId="urn:microsoft.com/office/officeart/2005/8/layout/hierarchy1"/>
    <dgm:cxn modelId="{1F85E1EF-7200-4A3F-9B38-4A6498324FD9}" type="presParOf" srcId="{872523E7-32FD-4C0C-9739-C912505ED98E}" destId="{3C9A9536-09DC-484E-AE91-C68312967305}" srcOrd="0" destOrd="0" presId="urn:microsoft.com/office/officeart/2005/8/layout/hierarchy1"/>
    <dgm:cxn modelId="{A0784A69-0648-422F-B7D7-B87ABC9CC015}" type="presParOf" srcId="{3C9A9536-09DC-484E-AE91-C68312967305}" destId="{437A8CF0-DB30-4EFB-8152-F2FD8791B185}" srcOrd="0" destOrd="0" presId="urn:microsoft.com/office/officeart/2005/8/layout/hierarchy1"/>
    <dgm:cxn modelId="{CF412D74-9ADD-48EB-9F91-17D355C215ED}" type="presParOf" srcId="{3C9A9536-09DC-484E-AE91-C68312967305}" destId="{3D36A3D2-3D07-497B-AEB5-24F02329D7F6}" srcOrd="1" destOrd="0" presId="urn:microsoft.com/office/officeart/2005/8/layout/hierarchy1"/>
    <dgm:cxn modelId="{E6AA234C-88BC-4636-ADAE-791A8ECA0FC6}" type="presParOf" srcId="{872523E7-32FD-4C0C-9739-C912505ED98E}" destId="{8B05D9D2-B274-4D13-ADA6-48E8C23E14C2}" srcOrd="1" destOrd="0" presId="urn:microsoft.com/office/officeart/2005/8/layout/hierarchy1"/>
    <dgm:cxn modelId="{8471AE06-AA46-44E7-A046-E7E6581B4865}" type="presParOf" srcId="{8B05D9D2-B274-4D13-ADA6-48E8C23E14C2}" destId="{F7BEAB8F-4AE4-4AAF-876A-1B52EDED5EA5}" srcOrd="0" destOrd="0" presId="urn:microsoft.com/office/officeart/2005/8/layout/hierarchy1"/>
    <dgm:cxn modelId="{E2DDDC2F-B4E4-4820-825E-80B121473292}" type="presParOf" srcId="{8B05D9D2-B274-4D13-ADA6-48E8C23E14C2}" destId="{235D2A76-FC16-4C90-B358-C8A4E8CB8CE2}" srcOrd="1" destOrd="0" presId="urn:microsoft.com/office/officeart/2005/8/layout/hierarchy1"/>
    <dgm:cxn modelId="{01F6C47F-DBAF-4FF5-AE66-461DC9A45550}" type="presParOf" srcId="{235D2A76-FC16-4C90-B358-C8A4E8CB8CE2}" destId="{70B9BFFB-EA4A-4030-87F4-BC440E36098F}" srcOrd="0" destOrd="0" presId="urn:microsoft.com/office/officeart/2005/8/layout/hierarchy1"/>
    <dgm:cxn modelId="{7B54EC93-2503-485A-94CC-F8B0DB84062A}" type="presParOf" srcId="{70B9BFFB-EA4A-4030-87F4-BC440E36098F}" destId="{9945E561-17A5-45E2-9F5E-BFB110698F08}" srcOrd="0" destOrd="0" presId="urn:microsoft.com/office/officeart/2005/8/layout/hierarchy1"/>
    <dgm:cxn modelId="{499B9373-72CE-4930-8417-B9550DED780E}" type="presParOf" srcId="{70B9BFFB-EA4A-4030-87F4-BC440E36098F}" destId="{DB727237-9A83-4218-8BC1-04494DA99DC1}" srcOrd="1" destOrd="0" presId="urn:microsoft.com/office/officeart/2005/8/layout/hierarchy1"/>
    <dgm:cxn modelId="{4087A847-6B36-42C9-8671-D0CB95A5BF15}" type="presParOf" srcId="{235D2A76-FC16-4C90-B358-C8A4E8CB8CE2}" destId="{E5A64D61-2852-49AB-A7D9-6C63EE59E0AC}" srcOrd="1" destOrd="0" presId="urn:microsoft.com/office/officeart/2005/8/layout/hierarchy1"/>
    <dgm:cxn modelId="{C9FC75AD-BA39-43B8-846A-408E463F9AE6}" type="presParOf" srcId="{B131A1E4-9A92-46F0-8C74-4F57ED317262}" destId="{BBCA0751-D819-415E-B14C-68C13AD9D18F}" srcOrd="4" destOrd="0" presId="urn:microsoft.com/office/officeart/2005/8/layout/hierarchy1"/>
    <dgm:cxn modelId="{5BA72B09-4ACC-4A2A-8941-3D4B058CD9FF}" type="presParOf" srcId="{B131A1E4-9A92-46F0-8C74-4F57ED317262}" destId="{87FB7C62-163C-4101-8D76-3531FE0A16ED}" srcOrd="5" destOrd="0" presId="urn:microsoft.com/office/officeart/2005/8/layout/hierarchy1"/>
    <dgm:cxn modelId="{BFCDCEDD-3974-4811-907E-824B53F79317}" type="presParOf" srcId="{87FB7C62-163C-4101-8D76-3531FE0A16ED}" destId="{9F8247ED-527B-4B44-9B8B-E020629B6758}" srcOrd="0" destOrd="0" presId="urn:microsoft.com/office/officeart/2005/8/layout/hierarchy1"/>
    <dgm:cxn modelId="{D71C826A-02D6-441A-919A-BE30A357A721}" type="presParOf" srcId="{9F8247ED-527B-4B44-9B8B-E020629B6758}" destId="{7C68915C-FC91-4CCC-9ED4-B2F964F2C1D1}" srcOrd="0" destOrd="0" presId="urn:microsoft.com/office/officeart/2005/8/layout/hierarchy1"/>
    <dgm:cxn modelId="{76D02D73-D74B-46D7-ABAD-8402F17977E1}" type="presParOf" srcId="{9F8247ED-527B-4B44-9B8B-E020629B6758}" destId="{4175E1A8-E19B-4F25-85BF-F86145DC390F}" srcOrd="1" destOrd="0" presId="urn:microsoft.com/office/officeart/2005/8/layout/hierarchy1"/>
    <dgm:cxn modelId="{AC604B8D-D1F5-42BE-B360-302363CF6B88}" type="presParOf" srcId="{87FB7C62-163C-4101-8D76-3531FE0A16ED}" destId="{82CE3978-F63A-4C43-8848-6229997185EA}" srcOrd="1" destOrd="0" presId="urn:microsoft.com/office/officeart/2005/8/layout/hierarchy1"/>
    <dgm:cxn modelId="{54BBE818-A1E9-4D6A-88D2-6371B3B3A5B8}" type="presParOf" srcId="{82CE3978-F63A-4C43-8848-6229997185EA}" destId="{A862F9BA-D275-4A1A-9E5C-6DBD2A86A13F}" srcOrd="0" destOrd="0" presId="urn:microsoft.com/office/officeart/2005/8/layout/hierarchy1"/>
    <dgm:cxn modelId="{FC94BCE8-F462-4C79-81FB-258AFBF952B6}" type="presParOf" srcId="{82CE3978-F63A-4C43-8848-6229997185EA}" destId="{B485D0AB-38CA-4901-9D8D-38ECDC51D1F4}" srcOrd="1" destOrd="0" presId="urn:microsoft.com/office/officeart/2005/8/layout/hierarchy1"/>
    <dgm:cxn modelId="{86933BE6-ECDD-4608-B925-307EEFE7AE99}" type="presParOf" srcId="{B485D0AB-38CA-4901-9D8D-38ECDC51D1F4}" destId="{AB6213A6-D2F3-435C-85A4-3FA378698813}" srcOrd="0" destOrd="0" presId="urn:microsoft.com/office/officeart/2005/8/layout/hierarchy1"/>
    <dgm:cxn modelId="{B78F5EE5-5067-48DC-ADF7-F81E2CDC72A6}" type="presParOf" srcId="{AB6213A6-D2F3-435C-85A4-3FA378698813}" destId="{2C9A2C23-C56F-4BF4-9EE1-B96C7EEA228C}" srcOrd="0" destOrd="0" presId="urn:microsoft.com/office/officeart/2005/8/layout/hierarchy1"/>
    <dgm:cxn modelId="{B5AE1BC1-2EA7-475C-A00B-79F6218AA30F}" type="presParOf" srcId="{AB6213A6-D2F3-435C-85A4-3FA378698813}" destId="{D1CE0933-5849-4196-9A0D-7BAA59AA2327}" srcOrd="1" destOrd="0" presId="urn:microsoft.com/office/officeart/2005/8/layout/hierarchy1"/>
    <dgm:cxn modelId="{F9AD1B6D-7DFE-4562-B06B-A4A4BB7EE011}" type="presParOf" srcId="{B485D0AB-38CA-4901-9D8D-38ECDC51D1F4}" destId="{A2FFD6D1-47FF-40F9-9C18-3596E73AE049}" srcOrd="1" destOrd="0" presId="urn:microsoft.com/office/officeart/2005/8/layout/hierarchy1"/>
    <dgm:cxn modelId="{5A955DA4-E3B5-4644-9725-AAA101E32CCB}" type="presParOf" srcId="{B131A1E4-9A92-46F0-8C74-4F57ED317262}" destId="{49FF87F1-15DE-4B3D-BCC0-6831CAF107D9}" srcOrd="6" destOrd="0" presId="urn:microsoft.com/office/officeart/2005/8/layout/hierarchy1"/>
    <dgm:cxn modelId="{234216BC-CEE8-4AF9-BCA1-118EC881433E}" type="presParOf" srcId="{B131A1E4-9A92-46F0-8C74-4F57ED317262}" destId="{1F2C082E-0962-47B2-8815-C368990C8590}" srcOrd="7" destOrd="0" presId="urn:microsoft.com/office/officeart/2005/8/layout/hierarchy1"/>
    <dgm:cxn modelId="{61741BAC-A441-40B2-82AF-EFC1E28213FB}" type="presParOf" srcId="{1F2C082E-0962-47B2-8815-C368990C8590}" destId="{7C7E843D-A6D2-444E-B791-0701E195EEB8}" srcOrd="0" destOrd="0" presId="urn:microsoft.com/office/officeart/2005/8/layout/hierarchy1"/>
    <dgm:cxn modelId="{64348A8D-7A59-480E-B161-0C29B98596C1}" type="presParOf" srcId="{7C7E843D-A6D2-444E-B791-0701E195EEB8}" destId="{E40ECB99-1ADB-4B67-B478-81F83B42DB48}" srcOrd="0" destOrd="0" presId="urn:microsoft.com/office/officeart/2005/8/layout/hierarchy1"/>
    <dgm:cxn modelId="{9788CE7A-3610-4487-B2B2-3DB01953A9C8}" type="presParOf" srcId="{7C7E843D-A6D2-444E-B791-0701E195EEB8}" destId="{45FA41C8-CB96-43AC-8AA8-FF60B5483EE4}" srcOrd="1" destOrd="0" presId="urn:microsoft.com/office/officeart/2005/8/layout/hierarchy1"/>
    <dgm:cxn modelId="{56038736-0F3A-4978-8A84-08C6610208CF}" type="presParOf" srcId="{1F2C082E-0962-47B2-8815-C368990C8590}" destId="{92A9FA94-C329-440D-BF92-8E08E359D862}" srcOrd="1" destOrd="0" presId="urn:microsoft.com/office/officeart/2005/8/layout/hierarchy1"/>
    <dgm:cxn modelId="{A1A1A843-2F6C-4975-A710-F5C07E76E46D}" type="presParOf" srcId="{92A9FA94-C329-440D-BF92-8E08E359D862}" destId="{2B49E92A-6F1A-4CFE-BCD4-869E34311DEA}" srcOrd="0" destOrd="0" presId="urn:microsoft.com/office/officeart/2005/8/layout/hierarchy1"/>
    <dgm:cxn modelId="{ADB8D04F-26B8-4DF7-A7D9-125A7469DCA2}" type="presParOf" srcId="{92A9FA94-C329-440D-BF92-8E08E359D862}" destId="{32BC3B10-F3BB-4E7F-98C0-C309CDE0EFCF}" srcOrd="1" destOrd="0" presId="urn:microsoft.com/office/officeart/2005/8/layout/hierarchy1"/>
    <dgm:cxn modelId="{D42CC92C-98BE-4544-B00A-04DD88059F34}" type="presParOf" srcId="{32BC3B10-F3BB-4E7F-98C0-C309CDE0EFCF}" destId="{A358DFBD-C3BA-4D41-BE3A-9E2BB3015E10}" srcOrd="0" destOrd="0" presId="urn:microsoft.com/office/officeart/2005/8/layout/hierarchy1"/>
    <dgm:cxn modelId="{ED583B3A-0961-469E-A2F8-B35DE452E33C}" type="presParOf" srcId="{A358DFBD-C3BA-4D41-BE3A-9E2BB3015E10}" destId="{2A8CA79E-E30C-43F4-85E4-7595909CCA4C}" srcOrd="0" destOrd="0" presId="urn:microsoft.com/office/officeart/2005/8/layout/hierarchy1"/>
    <dgm:cxn modelId="{FB8CDD6F-C5C7-4B38-9C91-0D16497FA333}" type="presParOf" srcId="{A358DFBD-C3BA-4D41-BE3A-9E2BB3015E10}" destId="{9C8E3870-D277-4858-8336-DFB196E3E470}" srcOrd="1" destOrd="0" presId="urn:microsoft.com/office/officeart/2005/8/layout/hierarchy1"/>
    <dgm:cxn modelId="{FE380CC6-8620-47F3-BDB0-5993613917DC}" type="presParOf" srcId="{32BC3B10-F3BB-4E7F-98C0-C309CDE0EFCF}" destId="{A35ACF3F-5DB1-41D2-93B1-F138396B821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804358-1109-4E07-88E1-961B5AE9EAD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FF588BA0-06DE-43B3-A34C-07C1367DBB13}">
      <dgm:prSet phldrT="[Text]">
        <dgm:style>
          <a:lnRef idx="2">
            <a:schemeClr val="accent5"/>
          </a:lnRef>
          <a:fillRef idx="1">
            <a:schemeClr val="lt1"/>
          </a:fillRef>
          <a:effectRef idx="0">
            <a:schemeClr val="accent5"/>
          </a:effectRef>
          <a:fontRef idx="minor">
            <a:schemeClr val="dk1"/>
          </a:fontRef>
        </dgm:style>
      </dgm:prSet>
      <dgm:spPr/>
      <dgm:t>
        <a:bodyPr/>
        <a:lstStyle/>
        <a:p>
          <a:r>
            <a:rPr lang="vi-VN" b="0" dirty="0">
              <a:solidFill>
                <a:srgbClr val="FF0000"/>
              </a:solidFill>
              <a:latin typeface="+mj-lt"/>
            </a:rPr>
            <a:t>Đánh giá kết quả giáo dục</a:t>
          </a:r>
          <a:r>
            <a:rPr lang="vi-VN" dirty="0">
              <a:solidFill>
                <a:schemeClr val="tx1"/>
              </a:solidFill>
            </a:rPr>
            <a:t>.</a:t>
          </a:r>
          <a:endParaRPr lang="en-US" dirty="0">
            <a:solidFill>
              <a:schemeClr val="tx1"/>
            </a:solidFill>
          </a:endParaRPr>
        </a:p>
      </dgm:t>
    </dgm:pt>
    <dgm:pt modelId="{F10E5037-E891-4EF2-B7C4-348204061CEC}" type="parTrans" cxnId="{049EBFA9-44E9-4875-BADC-FAFEF7421D42}">
      <dgm:prSet/>
      <dgm:spPr/>
      <dgm:t>
        <a:bodyPr/>
        <a:lstStyle/>
        <a:p>
          <a:endParaRPr lang="en-US"/>
        </a:p>
      </dgm:t>
    </dgm:pt>
    <dgm:pt modelId="{84AFAB86-6215-43FA-8C8C-1C3954C45123}" type="sibTrans" cxnId="{049EBFA9-44E9-4875-BADC-FAFEF7421D42}">
      <dgm:prSet/>
      <dgm:spPr/>
      <dgm:t>
        <a:bodyPr/>
        <a:lstStyle/>
        <a:p>
          <a:endParaRPr lang="en-US"/>
        </a:p>
      </dgm:t>
    </dgm:pt>
    <dgm:pt modelId="{EEF74C44-35BE-4D29-86CE-BC2D26CE8D0D}">
      <dgm:prSet phldrT="[Text]">
        <dgm:style>
          <a:lnRef idx="2">
            <a:schemeClr val="accent5"/>
          </a:lnRef>
          <a:fillRef idx="1">
            <a:schemeClr val="lt1"/>
          </a:fillRef>
          <a:effectRef idx="0">
            <a:schemeClr val="accent5"/>
          </a:effectRef>
          <a:fontRef idx="minor">
            <a:schemeClr val="dk1"/>
          </a:fontRef>
        </dgm:style>
      </dgm:prSet>
      <dgm:spPr/>
      <dgm:t>
        <a:bodyPr/>
        <a:lstStyle/>
        <a:p>
          <a:r>
            <a:rPr lang="vi-VN" dirty="0">
              <a:solidFill>
                <a:schemeClr val="tx1"/>
              </a:solidFill>
            </a:rPr>
            <a:t>Mục tiêu đánh giá</a:t>
          </a:r>
          <a:endParaRPr lang="en-US" dirty="0">
            <a:solidFill>
              <a:schemeClr val="tx1"/>
            </a:solidFill>
          </a:endParaRPr>
        </a:p>
      </dgm:t>
    </dgm:pt>
    <dgm:pt modelId="{9BBC2B5A-6634-4518-94A0-E2B43ACF7513}" type="parTrans" cxnId="{1AC0D346-C0BA-4CCD-B3F0-D5A539869263}">
      <dgm:prSet>
        <dgm:style>
          <a:lnRef idx="2">
            <a:schemeClr val="accent5"/>
          </a:lnRef>
          <a:fillRef idx="1">
            <a:schemeClr val="lt1"/>
          </a:fillRef>
          <a:effectRef idx="0">
            <a:schemeClr val="accent5"/>
          </a:effectRef>
          <a:fontRef idx="minor">
            <a:schemeClr val="dk1"/>
          </a:fontRef>
        </dgm:style>
      </dgm:prSet>
      <dgm:spPr/>
      <dgm:t>
        <a:bodyPr/>
        <a:lstStyle/>
        <a:p>
          <a:endParaRPr lang="en-US">
            <a:solidFill>
              <a:schemeClr val="tx1"/>
            </a:solidFill>
          </a:endParaRPr>
        </a:p>
      </dgm:t>
    </dgm:pt>
    <dgm:pt modelId="{5E683228-F46B-492D-9575-1E47B28FCE2C}" type="sibTrans" cxnId="{1AC0D346-C0BA-4CCD-B3F0-D5A539869263}">
      <dgm:prSet/>
      <dgm:spPr/>
      <dgm:t>
        <a:bodyPr/>
        <a:lstStyle/>
        <a:p>
          <a:endParaRPr lang="en-US"/>
        </a:p>
      </dgm:t>
    </dgm:pt>
    <dgm:pt modelId="{805C9567-9B8C-44B0-9A3F-403F6396894F}">
      <dgm:prSet phldrT="[Text]">
        <dgm:style>
          <a:lnRef idx="2">
            <a:schemeClr val="accent5"/>
          </a:lnRef>
          <a:fillRef idx="1">
            <a:schemeClr val="lt1"/>
          </a:fillRef>
          <a:effectRef idx="0">
            <a:schemeClr val="accent5"/>
          </a:effectRef>
          <a:fontRef idx="minor">
            <a:schemeClr val="dk1"/>
          </a:fontRef>
        </dgm:style>
      </dgm:prSet>
      <dgm:spPr/>
      <dgm:t>
        <a:bodyPr/>
        <a:lstStyle/>
        <a:p>
          <a:r>
            <a:rPr lang="vi-VN" dirty="0">
              <a:solidFill>
                <a:schemeClr val="tx1"/>
              </a:solidFill>
            </a:rPr>
            <a:t>Nội dung đánh giá</a:t>
          </a:r>
          <a:endParaRPr lang="en-US" dirty="0">
            <a:solidFill>
              <a:schemeClr val="tx1"/>
            </a:solidFill>
          </a:endParaRPr>
        </a:p>
      </dgm:t>
    </dgm:pt>
    <dgm:pt modelId="{44F5DCC1-AAE4-463B-BC97-9722F7223156}" type="parTrans" cxnId="{A2985C54-D05C-494E-94B1-C9E6F55B6B3B}">
      <dgm:prSet>
        <dgm:style>
          <a:lnRef idx="2">
            <a:schemeClr val="accent5"/>
          </a:lnRef>
          <a:fillRef idx="1">
            <a:schemeClr val="lt1"/>
          </a:fillRef>
          <a:effectRef idx="0">
            <a:schemeClr val="accent5"/>
          </a:effectRef>
          <a:fontRef idx="minor">
            <a:schemeClr val="dk1"/>
          </a:fontRef>
        </dgm:style>
      </dgm:prSet>
      <dgm:spPr/>
      <dgm:t>
        <a:bodyPr/>
        <a:lstStyle/>
        <a:p>
          <a:endParaRPr lang="en-US">
            <a:solidFill>
              <a:schemeClr val="tx1"/>
            </a:solidFill>
          </a:endParaRPr>
        </a:p>
      </dgm:t>
    </dgm:pt>
    <dgm:pt modelId="{0963491F-CA93-4ABE-A33E-03CC8215C77F}" type="sibTrans" cxnId="{A2985C54-D05C-494E-94B1-C9E6F55B6B3B}">
      <dgm:prSet/>
      <dgm:spPr/>
      <dgm:t>
        <a:bodyPr/>
        <a:lstStyle/>
        <a:p>
          <a:endParaRPr lang="en-US"/>
        </a:p>
      </dgm:t>
    </dgm:pt>
    <dgm:pt modelId="{38F39B79-8820-46B3-827D-0F5CE29B74D7}">
      <dgm:prSet phldrT="[Text]">
        <dgm:style>
          <a:lnRef idx="2">
            <a:schemeClr val="accent5"/>
          </a:lnRef>
          <a:fillRef idx="1">
            <a:schemeClr val="lt1"/>
          </a:fillRef>
          <a:effectRef idx="0">
            <a:schemeClr val="accent5"/>
          </a:effectRef>
          <a:fontRef idx="minor">
            <a:schemeClr val="dk1"/>
          </a:fontRef>
        </dgm:style>
      </dgm:prSet>
      <dgm:spPr/>
      <dgm:t>
        <a:bodyPr/>
        <a:lstStyle/>
        <a:p>
          <a:r>
            <a:rPr lang="vi-VN" dirty="0">
              <a:solidFill>
                <a:schemeClr val="tx1"/>
              </a:solidFill>
            </a:rPr>
            <a:t>Căn cứ đánh giá</a:t>
          </a:r>
          <a:endParaRPr lang="en-US" dirty="0">
            <a:solidFill>
              <a:schemeClr val="tx1"/>
            </a:solidFill>
          </a:endParaRPr>
        </a:p>
      </dgm:t>
    </dgm:pt>
    <dgm:pt modelId="{6E3BE9CF-B1C0-4275-BEFB-D03A60F85D40}" type="parTrans" cxnId="{318B78DA-CA68-48A9-8675-96F82EEDAC98}">
      <dgm:prSet>
        <dgm:style>
          <a:lnRef idx="2">
            <a:schemeClr val="accent5"/>
          </a:lnRef>
          <a:fillRef idx="1">
            <a:schemeClr val="lt1"/>
          </a:fillRef>
          <a:effectRef idx="0">
            <a:schemeClr val="accent5"/>
          </a:effectRef>
          <a:fontRef idx="minor">
            <a:schemeClr val="dk1"/>
          </a:fontRef>
        </dgm:style>
      </dgm:prSet>
      <dgm:spPr/>
      <dgm:t>
        <a:bodyPr/>
        <a:lstStyle/>
        <a:p>
          <a:endParaRPr lang="en-US">
            <a:solidFill>
              <a:schemeClr val="tx1"/>
            </a:solidFill>
          </a:endParaRPr>
        </a:p>
      </dgm:t>
    </dgm:pt>
    <dgm:pt modelId="{FD0894D9-2F96-4B89-8A20-FAF0A855B395}" type="sibTrans" cxnId="{318B78DA-CA68-48A9-8675-96F82EEDAC98}">
      <dgm:prSet/>
      <dgm:spPr/>
      <dgm:t>
        <a:bodyPr/>
        <a:lstStyle/>
        <a:p>
          <a:endParaRPr lang="en-US"/>
        </a:p>
      </dgm:t>
    </dgm:pt>
    <dgm:pt modelId="{C9FBD1EF-C126-4376-A1BB-0B3CCDC8EE55}">
      <dgm:prSet phldrT="[Text]">
        <dgm:style>
          <a:lnRef idx="2">
            <a:schemeClr val="accent5"/>
          </a:lnRef>
          <a:fillRef idx="1">
            <a:schemeClr val="lt1"/>
          </a:fillRef>
          <a:effectRef idx="0">
            <a:schemeClr val="accent5"/>
          </a:effectRef>
          <a:fontRef idx="minor">
            <a:schemeClr val="dk1"/>
          </a:fontRef>
        </dgm:style>
      </dgm:prSet>
      <dgm:spPr/>
      <dgm:t>
        <a:bodyPr/>
        <a:lstStyle/>
        <a:p>
          <a:r>
            <a:rPr lang="en-US" dirty="0" err="1">
              <a:solidFill>
                <a:schemeClr val="tx1"/>
              </a:solidFill>
            </a:rPr>
            <a:t>Đánh</a:t>
          </a:r>
          <a:r>
            <a:rPr lang="en-US" dirty="0">
              <a:solidFill>
                <a:schemeClr val="tx1"/>
              </a:solidFill>
            </a:rPr>
            <a:t> </a:t>
          </a:r>
          <a:r>
            <a:rPr lang="en-US" dirty="0" err="1">
              <a:solidFill>
                <a:schemeClr val="tx1"/>
              </a:solidFill>
            </a:rPr>
            <a:t>giá</a:t>
          </a:r>
          <a:r>
            <a:rPr lang="en-US" dirty="0">
              <a:solidFill>
                <a:schemeClr val="tx1"/>
              </a:solidFill>
            </a:rPr>
            <a:t>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đọc</a:t>
          </a:r>
          <a:r>
            <a:rPr lang="en-US" dirty="0">
              <a:solidFill>
                <a:schemeClr val="tx1"/>
              </a:solidFill>
            </a:rPr>
            <a:t>: </a:t>
          </a:r>
          <a:r>
            <a:rPr lang="en-US" dirty="0" err="1">
              <a:solidFill>
                <a:schemeClr val="tx1"/>
              </a:solidFill>
            </a:rPr>
            <a:t>Tập</a:t>
          </a:r>
          <a:r>
            <a:rPr lang="en-US" dirty="0">
              <a:solidFill>
                <a:schemeClr val="tx1"/>
              </a:solidFill>
            </a:rPr>
            <a:t> </a:t>
          </a:r>
          <a:r>
            <a:rPr lang="en-US" dirty="0" err="1">
              <a:solidFill>
                <a:schemeClr val="tx1"/>
              </a:solidFill>
            </a:rPr>
            <a:t>trung</a:t>
          </a:r>
          <a:r>
            <a:rPr lang="en-US" dirty="0">
              <a:solidFill>
                <a:schemeClr val="tx1"/>
              </a:solidFill>
            </a:rPr>
            <a:t> </a:t>
          </a:r>
          <a:r>
            <a:rPr lang="en-US" dirty="0" err="1">
              <a:solidFill>
                <a:schemeClr val="tx1"/>
              </a:solidFill>
            </a:rPr>
            <a:t>vào</a:t>
          </a:r>
          <a:r>
            <a:rPr lang="en-US" dirty="0">
              <a:solidFill>
                <a:schemeClr val="tx1"/>
              </a:solidFill>
            </a:rPr>
            <a:t> </a:t>
          </a:r>
          <a:r>
            <a:rPr lang="en-US" dirty="0" err="1">
              <a:solidFill>
                <a:schemeClr val="tx1"/>
              </a:solidFill>
            </a:rPr>
            <a:t>yêu</a:t>
          </a:r>
          <a:r>
            <a:rPr lang="en-US" dirty="0">
              <a:solidFill>
                <a:schemeClr val="tx1"/>
              </a:solidFill>
            </a:rPr>
            <a:t> </a:t>
          </a:r>
          <a:r>
            <a:rPr lang="en-US" dirty="0" err="1">
              <a:solidFill>
                <a:schemeClr val="tx1"/>
              </a:solidFill>
            </a:rPr>
            <a:t>cầu</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sinh</a:t>
          </a:r>
          <a:r>
            <a:rPr lang="en-US" dirty="0">
              <a:solidFill>
                <a:schemeClr val="tx1"/>
              </a:solidFill>
            </a:rPr>
            <a:t> </a:t>
          </a:r>
          <a:r>
            <a:rPr lang="en-US" dirty="0" err="1">
              <a:solidFill>
                <a:schemeClr val="tx1"/>
              </a:solidFill>
            </a:rPr>
            <a:t>hiểu</a:t>
          </a:r>
          <a:r>
            <a:rPr lang="en-US" dirty="0">
              <a:solidFill>
                <a:schemeClr val="tx1"/>
              </a:solidFill>
            </a:rPr>
            <a:t> </a:t>
          </a:r>
          <a:r>
            <a:rPr lang="en-US" dirty="0" err="1">
              <a:solidFill>
                <a:schemeClr val="tx1"/>
              </a:solidFill>
            </a:rPr>
            <a:t>nội</a:t>
          </a:r>
          <a:r>
            <a:rPr lang="en-US" dirty="0">
              <a:solidFill>
                <a:schemeClr val="tx1"/>
              </a:solidFill>
            </a:rPr>
            <a:t> dung, </a:t>
          </a:r>
          <a:r>
            <a:rPr lang="en-US" dirty="0" err="1">
              <a:solidFill>
                <a:schemeClr val="tx1"/>
              </a:solidFill>
            </a:rPr>
            <a:t>chủ</a:t>
          </a:r>
          <a:r>
            <a:rPr lang="en-US" dirty="0">
              <a:solidFill>
                <a:schemeClr val="tx1"/>
              </a:solidFill>
            </a:rPr>
            <a:t> </a:t>
          </a:r>
          <a:r>
            <a:rPr lang="en-US" dirty="0" err="1">
              <a:solidFill>
                <a:schemeClr val="tx1"/>
              </a:solidFill>
            </a:rPr>
            <a:t>đề</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văn</a:t>
          </a:r>
          <a:r>
            <a:rPr lang="en-US" dirty="0">
              <a:solidFill>
                <a:schemeClr val="tx1"/>
              </a:solidFill>
            </a:rPr>
            <a:t> </a:t>
          </a:r>
          <a:r>
            <a:rPr lang="en-US" dirty="0" err="1">
              <a:solidFill>
                <a:schemeClr val="tx1"/>
              </a:solidFill>
            </a:rPr>
            <a:t>bản</a:t>
          </a:r>
          <a:r>
            <a:rPr lang="en-US" dirty="0">
              <a:solidFill>
                <a:schemeClr val="tx1"/>
              </a:solidFill>
            </a:rPr>
            <a:t>, </a:t>
          </a:r>
          <a:r>
            <a:rPr lang="en-US" dirty="0" err="1">
              <a:solidFill>
                <a:schemeClr val="tx1"/>
              </a:solidFill>
            </a:rPr>
            <a:t>quan</a:t>
          </a:r>
          <a:r>
            <a:rPr lang="en-US" dirty="0">
              <a:solidFill>
                <a:schemeClr val="tx1"/>
              </a:solidFill>
            </a:rPr>
            <a:t> </a:t>
          </a:r>
          <a:r>
            <a:rPr lang="en-US" dirty="0" err="1">
              <a:solidFill>
                <a:schemeClr val="tx1"/>
              </a:solidFill>
            </a:rPr>
            <a:t>điểm</a:t>
          </a:r>
          <a:r>
            <a:rPr lang="en-US" dirty="0">
              <a:solidFill>
                <a:schemeClr val="tx1"/>
              </a:solidFill>
            </a:rPr>
            <a:t> </a:t>
          </a:r>
          <a:r>
            <a:rPr lang="en-US" dirty="0" err="1">
              <a:solidFill>
                <a:schemeClr val="tx1"/>
              </a:solidFill>
            </a:rPr>
            <a:t>và</a:t>
          </a:r>
          <a:r>
            <a:rPr lang="en-US" dirty="0">
              <a:solidFill>
                <a:schemeClr val="tx1"/>
              </a:solidFill>
            </a:rPr>
            <a:t> ý </a:t>
          </a:r>
          <a:r>
            <a:rPr lang="en-US" dirty="0" err="1">
              <a:solidFill>
                <a:schemeClr val="tx1"/>
              </a:solidFill>
            </a:rPr>
            <a:t>định</a:t>
          </a:r>
          <a:r>
            <a:rPr lang="en-US" dirty="0">
              <a:solidFill>
                <a:schemeClr val="tx1"/>
              </a:solidFill>
            </a:rPr>
            <a:t> </a:t>
          </a:r>
          <a:r>
            <a:rPr lang="en-US" dirty="0" err="1">
              <a:solidFill>
                <a:schemeClr val="tx1"/>
              </a:solidFill>
            </a:rPr>
            <a:t>của</a:t>
          </a:r>
          <a:r>
            <a:rPr lang="en-US" dirty="0">
              <a:solidFill>
                <a:schemeClr val="tx1"/>
              </a:solidFill>
            </a:rPr>
            <a:t> ng</a:t>
          </a:r>
          <a:r>
            <a:rPr lang="vi-VN" dirty="0">
              <a:solidFill>
                <a:schemeClr val="tx1"/>
              </a:solidFill>
            </a:rPr>
            <a:t>ư</a:t>
          </a:r>
          <a:r>
            <a:rPr lang="en-US" dirty="0" err="1">
              <a:solidFill>
                <a:schemeClr val="tx1"/>
              </a:solidFill>
            </a:rPr>
            <a:t>ời</a:t>
          </a:r>
          <a:r>
            <a:rPr lang="en-US" dirty="0">
              <a:solidFill>
                <a:schemeClr val="tx1"/>
              </a:solidFill>
            </a:rPr>
            <a:t> </a:t>
          </a:r>
          <a:r>
            <a:rPr lang="en-US" dirty="0" err="1">
              <a:solidFill>
                <a:schemeClr val="tx1"/>
              </a:solidFill>
            </a:rPr>
            <a:t>viết</a:t>
          </a:r>
          <a:r>
            <a:rPr lang="en-US" dirty="0">
              <a:solidFill>
                <a:schemeClr val="tx1"/>
              </a:solidFill>
            </a:rPr>
            <a:t>…</a:t>
          </a:r>
        </a:p>
      </dgm:t>
    </dgm:pt>
    <dgm:pt modelId="{EE721E1E-611A-408A-AD44-6863438CF9BE}" type="parTrans" cxnId="{8865FEBA-A021-49E1-BFC8-0FFB397AFE33}">
      <dgm:prSet>
        <dgm:style>
          <a:lnRef idx="2">
            <a:schemeClr val="accent5"/>
          </a:lnRef>
          <a:fillRef idx="1">
            <a:schemeClr val="lt1"/>
          </a:fillRef>
          <a:effectRef idx="0">
            <a:schemeClr val="accent5"/>
          </a:effectRef>
          <a:fontRef idx="minor">
            <a:schemeClr val="dk1"/>
          </a:fontRef>
        </dgm:style>
      </dgm:prSet>
      <dgm:spPr/>
      <dgm:t>
        <a:bodyPr/>
        <a:lstStyle/>
        <a:p>
          <a:endParaRPr lang="en-US">
            <a:solidFill>
              <a:schemeClr val="tx1"/>
            </a:solidFill>
          </a:endParaRPr>
        </a:p>
      </dgm:t>
    </dgm:pt>
    <dgm:pt modelId="{342EB803-EE04-4F82-8C3B-AFEAD25DAA89}" type="sibTrans" cxnId="{8865FEBA-A021-49E1-BFC8-0FFB397AFE33}">
      <dgm:prSet/>
      <dgm:spPr/>
      <dgm:t>
        <a:bodyPr/>
        <a:lstStyle/>
        <a:p>
          <a:endParaRPr lang="en-US"/>
        </a:p>
      </dgm:t>
    </dgm:pt>
    <dgm:pt modelId="{04289AEF-148E-4066-9E0E-8981BF766973}">
      <dgm:prSet phldrT="[Text]">
        <dgm:style>
          <a:lnRef idx="2">
            <a:schemeClr val="accent5"/>
          </a:lnRef>
          <a:fillRef idx="1">
            <a:schemeClr val="lt1"/>
          </a:fillRef>
          <a:effectRef idx="0">
            <a:schemeClr val="accent5"/>
          </a:effectRef>
          <a:fontRef idx="minor">
            <a:schemeClr val="dk1"/>
          </a:fontRef>
        </dgm:style>
      </dgm:prSet>
      <dgm:spPr/>
      <dgm:t>
        <a:bodyPr/>
        <a:lstStyle/>
        <a:p>
          <a:r>
            <a:rPr lang="en-US" dirty="0" err="1">
              <a:solidFill>
                <a:schemeClr val="tx1"/>
              </a:solidFill>
            </a:rPr>
            <a:t>Nhằm</a:t>
          </a:r>
          <a:r>
            <a:rPr lang="en-US" dirty="0">
              <a:solidFill>
                <a:schemeClr val="tx1"/>
              </a:solidFill>
            </a:rPr>
            <a:t> </a:t>
          </a:r>
          <a:r>
            <a:rPr lang="en-US" dirty="0" err="1">
              <a:solidFill>
                <a:schemeClr val="tx1"/>
              </a:solidFill>
            </a:rPr>
            <a:t>cung</a:t>
          </a:r>
          <a:r>
            <a:rPr lang="en-US" dirty="0">
              <a:solidFill>
                <a:schemeClr val="tx1"/>
              </a:solidFill>
            </a:rPr>
            <a:t> </a:t>
          </a:r>
          <a:r>
            <a:rPr lang="en-US" dirty="0" err="1">
              <a:solidFill>
                <a:schemeClr val="tx1"/>
              </a:solidFill>
            </a:rPr>
            <a:t>cấp</a:t>
          </a:r>
          <a:r>
            <a:rPr lang="en-US" dirty="0">
              <a:solidFill>
                <a:schemeClr val="tx1"/>
              </a:solidFill>
            </a:rPr>
            <a:t> </a:t>
          </a:r>
          <a:r>
            <a:rPr lang="en-US" dirty="0" err="1">
              <a:solidFill>
                <a:schemeClr val="tx1"/>
              </a:solidFill>
            </a:rPr>
            <a:t>thông</a:t>
          </a:r>
          <a:r>
            <a:rPr lang="en-US" dirty="0">
              <a:solidFill>
                <a:schemeClr val="tx1"/>
              </a:solidFill>
            </a:rPr>
            <a:t> tin </a:t>
          </a:r>
          <a:r>
            <a:rPr lang="en-US" dirty="0" err="1">
              <a:solidFill>
                <a:schemeClr val="tx1"/>
              </a:solidFill>
            </a:rPr>
            <a:t>chính</a:t>
          </a:r>
          <a:r>
            <a:rPr lang="en-US" dirty="0">
              <a:solidFill>
                <a:schemeClr val="tx1"/>
              </a:solidFill>
            </a:rPr>
            <a:t> </a:t>
          </a:r>
          <a:r>
            <a:rPr lang="en-US" dirty="0" err="1">
              <a:solidFill>
                <a:schemeClr val="tx1"/>
              </a:solidFill>
            </a:rPr>
            <a:t>xác</a:t>
          </a:r>
          <a:r>
            <a:rPr lang="en-US" dirty="0">
              <a:solidFill>
                <a:schemeClr val="tx1"/>
              </a:solidFill>
            </a:rPr>
            <a:t>, </a:t>
          </a:r>
          <a:r>
            <a:rPr lang="en-US" dirty="0" err="1">
              <a:solidFill>
                <a:schemeClr val="tx1"/>
              </a:solidFill>
            </a:rPr>
            <a:t>kịp</a:t>
          </a:r>
          <a:r>
            <a:rPr lang="en-US" dirty="0">
              <a:solidFill>
                <a:schemeClr val="tx1"/>
              </a:solidFill>
            </a:rPr>
            <a:t> </a:t>
          </a:r>
          <a:r>
            <a:rPr lang="en-US" dirty="0" err="1">
              <a:solidFill>
                <a:schemeClr val="tx1"/>
              </a:solidFill>
            </a:rPr>
            <a:t>thời</a:t>
          </a:r>
          <a:r>
            <a:rPr lang="en-US" dirty="0">
              <a:solidFill>
                <a:schemeClr val="tx1"/>
              </a:solidFill>
            </a:rPr>
            <a:t>, </a:t>
          </a:r>
          <a:r>
            <a:rPr lang="en-US" dirty="0" err="1">
              <a:solidFill>
                <a:schemeClr val="tx1"/>
              </a:solidFill>
            </a:rPr>
            <a:t>có</a:t>
          </a:r>
          <a:r>
            <a:rPr lang="en-US" dirty="0">
              <a:solidFill>
                <a:schemeClr val="tx1"/>
              </a:solidFill>
            </a:rPr>
            <a:t> </a:t>
          </a:r>
          <a:r>
            <a:rPr lang="en-US" dirty="0" err="1">
              <a:solidFill>
                <a:schemeClr val="tx1"/>
              </a:solidFill>
            </a:rPr>
            <a:t>giá</a:t>
          </a:r>
          <a:r>
            <a:rPr lang="en-US" dirty="0">
              <a:solidFill>
                <a:schemeClr val="tx1"/>
              </a:solidFill>
            </a:rPr>
            <a:t> </a:t>
          </a:r>
          <a:r>
            <a:rPr lang="en-US" dirty="0" err="1">
              <a:solidFill>
                <a:schemeClr val="tx1"/>
              </a:solidFill>
            </a:rPr>
            <a:t>trị</a:t>
          </a:r>
          <a:r>
            <a:rPr lang="en-US" dirty="0">
              <a:solidFill>
                <a:schemeClr val="tx1"/>
              </a:solidFill>
            </a:rPr>
            <a:t> </a:t>
          </a:r>
          <a:r>
            <a:rPr lang="en-US" dirty="0" err="1">
              <a:solidFill>
                <a:schemeClr val="tx1"/>
              </a:solidFill>
            </a:rPr>
            <a:t>về</a:t>
          </a:r>
          <a:r>
            <a:rPr lang="en-US" dirty="0">
              <a:solidFill>
                <a:schemeClr val="tx1"/>
              </a:solidFill>
            </a:rPr>
            <a:t> </a:t>
          </a:r>
          <a:r>
            <a:rPr lang="en-US" dirty="0" err="1">
              <a:solidFill>
                <a:schemeClr val="tx1"/>
              </a:solidFill>
            </a:rPr>
            <a:t>mức</a:t>
          </a:r>
          <a:r>
            <a:rPr lang="en-US" dirty="0">
              <a:solidFill>
                <a:schemeClr val="tx1"/>
              </a:solidFill>
            </a:rPr>
            <a:t> </a:t>
          </a:r>
          <a:r>
            <a:rPr lang="en-US" dirty="0" err="1">
              <a:solidFill>
                <a:schemeClr val="tx1"/>
              </a:solidFill>
            </a:rPr>
            <a:t>độn</a:t>
          </a:r>
          <a:r>
            <a:rPr lang="en-US" dirty="0">
              <a:solidFill>
                <a:schemeClr val="tx1"/>
              </a:solidFill>
            </a:rPr>
            <a:t> </a:t>
          </a:r>
          <a:r>
            <a:rPr lang="en-US" dirty="0" err="1">
              <a:solidFill>
                <a:schemeClr val="tx1"/>
              </a:solidFill>
            </a:rPr>
            <a:t>đáp</a:t>
          </a:r>
          <a:r>
            <a:rPr lang="en-US" dirty="0">
              <a:solidFill>
                <a:schemeClr val="tx1"/>
              </a:solidFill>
            </a:rPr>
            <a:t> </a:t>
          </a:r>
          <a:r>
            <a:rPr lang="en-US" dirty="0" err="1">
              <a:solidFill>
                <a:schemeClr val="tx1"/>
              </a:solidFill>
            </a:rPr>
            <a:t>ứng</a:t>
          </a:r>
          <a:r>
            <a:rPr lang="en-US" dirty="0">
              <a:solidFill>
                <a:schemeClr val="tx1"/>
              </a:solidFill>
            </a:rPr>
            <a:t> </a:t>
          </a:r>
          <a:r>
            <a:rPr lang="en-US" dirty="0" err="1">
              <a:solidFill>
                <a:schemeClr val="tx1"/>
              </a:solidFill>
            </a:rPr>
            <a:t>yêu</a:t>
          </a:r>
          <a:r>
            <a:rPr lang="en-US" dirty="0">
              <a:solidFill>
                <a:schemeClr val="tx1"/>
              </a:solidFill>
            </a:rPr>
            <a:t> </a:t>
          </a:r>
          <a:r>
            <a:rPr lang="en-US" dirty="0" err="1">
              <a:solidFill>
                <a:schemeClr val="tx1"/>
              </a:solidFill>
            </a:rPr>
            <a:t>cầu</a:t>
          </a:r>
          <a:r>
            <a:rPr lang="en-US" dirty="0">
              <a:solidFill>
                <a:schemeClr val="tx1"/>
              </a:solidFill>
            </a:rPr>
            <a:t> </a:t>
          </a:r>
          <a:r>
            <a:rPr lang="en-US" dirty="0" err="1">
              <a:solidFill>
                <a:schemeClr val="tx1"/>
              </a:solidFill>
            </a:rPr>
            <a:t>đạt</a:t>
          </a:r>
          <a:r>
            <a:rPr lang="en-US" dirty="0">
              <a:solidFill>
                <a:schemeClr val="tx1"/>
              </a:solidFill>
            </a:rPr>
            <a:t> </a:t>
          </a:r>
          <a:r>
            <a:rPr lang="en-US" dirty="0" err="1">
              <a:solidFill>
                <a:schemeClr val="tx1"/>
              </a:solidFill>
            </a:rPr>
            <a:t>về</a:t>
          </a:r>
          <a:r>
            <a:rPr lang="en-US" dirty="0">
              <a:solidFill>
                <a:schemeClr val="tx1"/>
              </a:solidFill>
            </a:rPr>
            <a:t> </a:t>
          </a:r>
          <a:r>
            <a:rPr lang="en-US" dirty="0" err="1">
              <a:solidFill>
                <a:schemeClr val="tx1"/>
              </a:solidFill>
            </a:rPr>
            <a:t>phẩm</a:t>
          </a:r>
          <a:r>
            <a:rPr lang="en-US" dirty="0">
              <a:solidFill>
                <a:schemeClr val="tx1"/>
              </a:solidFill>
            </a:rPr>
            <a:t> </a:t>
          </a:r>
          <a:r>
            <a:rPr lang="en-US" dirty="0" err="1">
              <a:solidFill>
                <a:schemeClr val="tx1"/>
              </a:solidFill>
            </a:rPr>
            <a:t>chất</a:t>
          </a:r>
          <a:r>
            <a:rPr lang="en-US" dirty="0">
              <a:solidFill>
                <a:schemeClr val="tx1"/>
              </a:solidFill>
            </a:rPr>
            <a:t>, </a:t>
          </a:r>
          <a:r>
            <a:rPr lang="en-US" dirty="0" err="1">
              <a:solidFill>
                <a:schemeClr val="tx1"/>
              </a:solidFill>
            </a:rPr>
            <a:t>năng</a:t>
          </a:r>
          <a:r>
            <a:rPr lang="en-US" dirty="0">
              <a:solidFill>
                <a:schemeClr val="tx1"/>
              </a:solidFill>
            </a:rPr>
            <a:t> </a:t>
          </a:r>
          <a:r>
            <a:rPr lang="en-US" dirty="0" err="1">
              <a:solidFill>
                <a:schemeClr val="tx1"/>
              </a:solidFill>
            </a:rPr>
            <a:t>lực</a:t>
          </a:r>
          <a:r>
            <a:rPr lang="en-US" dirty="0">
              <a:solidFill>
                <a:schemeClr val="tx1"/>
              </a:solidFill>
            </a:rPr>
            <a:t> </a:t>
          </a:r>
          <a:r>
            <a:rPr lang="en-US" dirty="0" err="1">
              <a:solidFill>
                <a:schemeClr val="tx1"/>
              </a:solidFill>
            </a:rPr>
            <a:t>và</a:t>
          </a:r>
          <a:r>
            <a:rPr lang="en-US" dirty="0">
              <a:solidFill>
                <a:schemeClr val="tx1"/>
              </a:solidFill>
            </a:rPr>
            <a:t> </a:t>
          </a:r>
          <a:r>
            <a:rPr lang="en-US" dirty="0" err="1">
              <a:solidFill>
                <a:schemeClr val="tx1"/>
              </a:solidFill>
            </a:rPr>
            <a:t>những</a:t>
          </a:r>
          <a:r>
            <a:rPr lang="en-US" dirty="0">
              <a:solidFill>
                <a:schemeClr val="tx1"/>
              </a:solidFill>
            </a:rPr>
            <a:t> </a:t>
          </a:r>
          <a:r>
            <a:rPr lang="en-US" dirty="0" err="1">
              <a:solidFill>
                <a:schemeClr val="tx1"/>
              </a:solidFill>
            </a:rPr>
            <a:t>tiến</a:t>
          </a:r>
          <a:r>
            <a:rPr lang="en-US" dirty="0">
              <a:solidFill>
                <a:schemeClr val="tx1"/>
              </a:solidFill>
            </a:rPr>
            <a:t> </a:t>
          </a:r>
          <a:r>
            <a:rPr lang="en-US" dirty="0" err="1">
              <a:solidFill>
                <a:schemeClr val="tx1"/>
              </a:solidFill>
            </a:rPr>
            <a:t>bộ</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sinh</a:t>
          </a:r>
          <a:r>
            <a:rPr lang="en-US" dirty="0">
              <a:solidFill>
                <a:schemeClr val="tx1"/>
              </a:solidFill>
            </a:rPr>
            <a:t> </a:t>
          </a:r>
          <a:r>
            <a:rPr lang="en-US" dirty="0" err="1">
              <a:solidFill>
                <a:schemeClr val="tx1"/>
              </a:solidFill>
            </a:rPr>
            <a:t>trong</a:t>
          </a:r>
          <a:r>
            <a:rPr lang="en-US" dirty="0">
              <a:solidFill>
                <a:schemeClr val="tx1"/>
              </a:solidFill>
            </a:rPr>
            <a:t> </a:t>
          </a:r>
          <a:r>
            <a:rPr lang="en-US" dirty="0" err="1">
              <a:solidFill>
                <a:schemeClr val="tx1"/>
              </a:solidFill>
            </a:rPr>
            <a:t>suốt</a:t>
          </a:r>
          <a:r>
            <a:rPr lang="en-US" dirty="0">
              <a:solidFill>
                <a:schemeClr val="tx1"/>
              </a:solidFill>
            </a:rPr>
            <a:t> </a:t>
          </a:r>
          <a:r>
            <a:rPr lang="en-US" dirty="0" err="1">
              <a:solidFill>
                <a:schemeClr val="tx1"/>
              </a:solidFill>
            </a:rPr>
            <a:t>quá</a:t>
          </a:r>
          <a:r>
            <a:rPr lang="en-US" dirty="0">
              <a:solidFill>
                <a:schemeClr val="tx1"/>
              </a:solidFill>
            </a:rPr>
            <a:t> </a:t>
          </a:r>
          <a:r>
            <a:rPr lang="en-US" dirty="0" err="1">
              <a:solidFill>
                <a:schemeClr val="tx1"/>
              </a:solidFill>
            </a:rPr>
            <a:t>trình</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tập</a:t>
          </a:r>
          <a:r>
            <a:rPr lang="en-US" dirty="0">
              <a:solidFill>
                <a:schemeClr val="tx1"/>
              </a:solidFill>
            </a:rPr>
            <a:t> </a:t>
          </a:r>
          <a:r>
            <a:rPr lang="en-US" dirty="0" err="1">
              <a:solidFill>
                <a:schemeClr val="tx1"/>
              </a:solidFill>
            </a:rPr>
            <a:t>môn</a:t>
          </a:r>
          <a:r>
            <a:rPr lang="en-US" dirty="0">
              <a:solidFill>
                <a:schemeClr val="tx1"/>
              </a:solidFill>
            </a:rPr>
            <a:t> </a:t>
          </a:r>
          <a:r>
            <a:rPr lang="en-US" dirty="0" err="1">
              <a:solidFill>
                <a:schemeClr val="tx1"/>
              </a:solidFill>
            </a:rPr>
            <a:t>học</a:t>
          </a:r>
          <a:endParaRPr lang="en-US" dirty="0">
            <a:solidFill>
              <a:schemeClr val="tx1"/>
            </a:solidFill>
          </a:endParaRPr>
        </a:p>
      </dgm:t>
    </dgm:pt>
    <dgm:pt modelId="{09A1A729-B7F2-436C-BF80-87212CA0831C}" type="parTrans" cxnId="{2D5A17EF-370B-423D-879B-498A0111B2B2}">
      <dgm:prSet>
        <dgm:style>
          <a:lnRef idx="2">
            <a:schemeClr val="accent5"/>
          </a:lnRef>
          <a:fillRef idx="1">
            <a:schemeClr val="lt1"/>
          </a:fillRef>
          <a:effectRef idx="0">
            <a:schemeClr val="accent5"/>
          </a:effectRef>
          <a:fontRef idx="minor">
            <a:schemeClr val="dk1"/>
          </a:fontRef>
        </dgm:style>
      </dgm:prSet>
      <dgm:spPr/>
      <dgm:t>
        <a:bodyPr/>
        <a:lstStyle/>
        <a:p>
          <a:endParaRPr lang="en-US">
            <a:solidFill>
              <a:schemeClr val="tx1"/>
            </a:solidFill>
          </a:endParaRPr>
        </a:p>
      </dgm:t>
    </dgm:pt>
    <dgm:pt modelId="{1166443C-B034-4EF2-9A38-F95FE92E6A02}" type="sibTrans" cxnId="{2D5A17EF-370B-423D-879B-498A0111B2B2}">
      <dgm:prSet/>
      <dgm:spPr/>
      <dgm:t>
        <a:bodyPr/>
        <a:lstStyle/>
        <a:p>
          <a:endParaRPr lang="en-US"/>
        </a:p>
      </dgm:t>
    </dgm:pt>
    <dgm:pt modelId="{9A5A55F4-F9A3-4AA9-A65B-29182A9E0FD1}">
      <dgm:prSet phldrT="[Text]">
        <dgm:style>
          <a:lnRef idx="2">
            <a:schemeClr val="accent5"/>
          </a:lnRef>
          <a:fillRef idx="1">
            <a:schemeClr val="lt1"/>
          </a:fillRef>
          <a:effectRef idx="0">
            <a:schemeClr val="accent5"/>
          </a:effectRef>
          <a:fontRef idx="minor">
            <a:schemeClr val="dk1"/>
          </a:fontRef>
        </dgm:style>
      </dgm:prSet>
      <dgm:spPr/>
      <dgm:t>
        <a:bodyPr/>
        <a:lstStyle/>
        <a:p>
          <a:r>
            <a:rPr lang="en-US" dirty="0" err="1">
              <a:solidFill>
                <a:schemeClr val="tx1"/>
              </a:solidFill>
            </a:rPr>
            <a:t>Các</a:t>
          </a:r>
          <a:r>
            <a:rPr lang="en-US" dirty="0">
              <a:solidFill>
                <a:schemeClr val="tx1"/>
              </a:solidFill>
            </a:rPr>
            <a:t> </a:t>
          </a:r>
          <a:r>
            <a:rPr lang="en-US" dirty="0" err="1">
              <a:solidFill>
                <a:schemeClr val="tx1"/>
              </a:solidFill>
            </a:rPr>
            <a:t>yêu</a:t>
          </a:r>
          <a:r>
            <a:rPr lang="en-US" dirty="0">
              <a:solidFill>
                <a:schemeClr val="tx1"/>
              </a:solidFill>
            </a:rPr>
            <a:t> </a:t>
          </a:r>
          <a:r>
            <a:rPr lang="en-US" dirty="0" err="1">
              <a:solidFill>
                <a:schemeClr val="tx1"/>
              </a:solidFill>
            </a:rPr>
            <a:t>cầu</a:t>
          </a:r>
          <a:r>
            <a:rPr lang="en-US" dirty="0">
              <a:solidFill>
                <a:schemeClr val="tx1"/>
              </a:solidFill>
            </a:rPr>
            <a:t> </a:t>
          </a:r>
          <a:r>
            <a:rPr lang="en-US" dirty="0" err="1">
              <a:solidFill>
                <a:schemeClr val="tx1"/>
              </a:solidFill>
            </a:rPr>
            <a:t>cần</a:t>
          </a:r>
          <a:r>
            <a:rPr lang="en-US" dirty="0">
              <a:solidFill>
                <a:schemeClr val="tx1"/>
              </a:solidFill>
            </a:rPr>
            <a:t> </a:t>
          </a:r>
          <a:r>
            <a:rPr lang="en-US" dirty="0" err="1">
              <a:solidFill>
                <a:schemeClr val="tx1"/>
              </a:solidFill>
            </a:rPr>
            <a:t>đạt</a:t>
          </a:r>
          <a:r>
            <a:rPr lang="en-US" dirty="0">
              <a:solidFill>
                <a:schemeClr val="tx1"/>
              </a:solidFill>
            </a:rPr>
            <a:t> </a:t>
          </a:r>
          <a:r>
            <a:rPr lang="en-US" dirty="0" err="1">
              <a:solidFill>
                <a:schemeClr val="tx1"/>
              </a:solidFill>
            </a:rPr>
            <a:t>về</a:t>
          </a:r>
          <a:r>
            <a:rPr lang="en-US" dirty="0">
              <a:solidFill>
                <a:schemeClr val="tx1"/>
              </a:solidFill>
            </a:rPr>
            <a:t> </a:t>
          </a:r>
          <a:r>
            <a:rPr lang="en-US" dirty="0" err="1">
              <a:solidFill>
                <a:schemeClr val="tx1"/>
              </a:solidFill>
            </a:rPr>
            <a:t>phẩm</a:t>
          </a:r>
          <a:r>
            <a:rPr lang="en-US" dirty="0">
              <a:solidFill>
                <a:schemeClr val="tx1"/>
              </a:solidFill>
            </a:rPr>
            <a:t> </a:t>
          </a:r>
          <a:r>
            <a:rPr lang="en-US" dirty="0" err="1">
              <a:solidFill>
                <a:schemeClr val="tx1"/>
              </a:solidFill>
            </a:rPr>
            <a:t>chất</a:t>
          </a:r>
          <a:r>
            <a:rPr lang="en-US" dirty="0">
              <a:solidFill>
                <a:schemeClr val="tx1"/>
              </a:solidFill>
            </a:rPr>
            <a:t>, </a:t>
          </a:r>
          <a:r>
            <a:rPr lang="en-US" dirty="0" err="1">
              <a:solidFill>
                <a:schemeClr val="tx1"/>
              </a:solidFill>
            </a:rPr>
            <a:t>năng</a:t>
          </a:r>
          <a:r>
            <a:rPr lang="en-US" dirty="0">
              <a:solidFill>
                <a:schemeClr val="tx1"/>
              </a:solidFill>
            </a:rPr>
            <a:t> </a:t>
          </a:r>
          <a:r>
            <a:rPr lang="en-US" dirty="0" err="1">
              <a:solidFill>
                <a:schemeClr val="tx1"/>
              </a:solidFill>
            </a:rPr>
            <a:t>lực</a:t>
          </a:r>
          <a:r>
            <a:rPr lang="en-US" dirty="0">
              <a:solidFill>
                <a:schemeClr val="tx1"/>
              </a:solidFill>
            </a:rPr>
            <a:t> </a:t>
          </a:r>
          <a:r>
            <a:rPr lang="en-US" dirty="0" err="1">
              <a:solidFill>
                <a:schemeClr val="tx1"/>
              </a:solidFill>
            </a:rPr>
            <a:t>đối</a:t>
          </a:r>
          <a:r>
            <a:rPr lang="en-US" dirty="0">
              <a:solidFill>
                <a:schemeClr val="tx1"/>
              </a:solidFill>
            </a:rPr>
            <a:t> </a:t>
          </a:r>
          <a:r>
            <a:rPr lang="en-US" dirty="0" err="1">
              <a:solidFill>
                <a:schemeClr val="tx1"/>
              </a:solidFill>
            </a:rPr>
            <a:t>với</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sinh</a:t>
          </a:r>
          <a:r>
            <a:rPr lang="en-US" dirty="0">
              <a:solidFill>
                <a:schemeClr val="tx1"/>
              </a:solidFill>
            </a:rPr>
            <a:t> </a:t>
          </a:r>
          <a:r>
            <a:rPr lang="en-US" dirty="0" err="1">
              <a:solidFill>
                <a:schemeClr val="tx1"/>
              </a:solidFill>
            </a:rPr>
            <a:t>mỗi</a:t>
          </a:r>
          <a:r>
            <a:rPr lang="en-US" dirty="0">
              <a:solidFill>
                <a:schemeClr val="tx1"/>
              </a:solidFill>
            </a:rPr>
            <a:t> </a:t>
          </a:r>
          <a:r>
            <a:rPr lang="en-US" dirty="0" err="1">
              <a:solidFill>
                <a:schemeClr val="tx1"/>
              </a:solidFill>
            </a:rPr>
            <a:t>lớp</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cấp</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đã</a:t>
          </a:r>
          <a:r>
            <a:rPr lang="en-US" dirty="0">
              <a:solidFill>
                <a:schemeClr val="tx1"/>
              </a:solidFill>
            </a:rPr>
            <a:t> </a:t>
          </a:r>
          <a:r>
            <a:rPr lang="en-US" dirty="0" err="1">
              <a:solidFill>
                <a:schemeClr val="tx1"/>
              </a:solidFill>
            </a:rPr>
            <a:t>quy</a:t>
          </a:r>
          <a:r>
            <a:rPr lang="en-US" dirty="0">
              <a:solidFill>
                <a:schemeClr val="tx1"/>
              </a:solidFill>
            </a:rPr>
            <a:t> </a:t>
          </a:r>
          <a:r>
            <a:rPr lang="en-US" dirty="0" err="1">
              <a:solidFill>
                <a:schemeClr val="tx1"/>
              </a:solidFill>
            </a:rPr>
            <a:t>định</a:t>
          </a:r>
          <a:r>
            <a:rPr lang="en-US" dirty="0">
              <a:solidFill>
                <a:schemeClr val="tx1"/>
              </a:solidFill>
            </a:rPr>
            <a:t> </a:t>
          </a:r>
          <a:r>
            <a:rPr lang="en-US" dirty="0" err="1">
              <a:solidFill>
                <a:schemeClr val="tx1"/>
              </a:solidFill>
            </a:rPr>
            <a:t>trong</a:t>
          </a:r>
          <a:r>
            <a:rPr lang="en-US" dirty="0">
              <a:solidFill>
                <a:schemeClr val="tx1"/>
              </a:solidFill>
            </a:rPr>
            <a:t> </a:t>
          </a:r>
          <a:r>
            <a:rPr lang="en-US" dirty="0" err="1">
              <a:solidFill>
                <a:schemeClr val="tx1"/>
              </a:solidFill>
            </a:rPr>
            <a:t>ch</a:t>
          </a:r>
          <a:r>
            <a:rPr lang="vi-VN" dirty="0">
              <a:solidFill>
                <a:schemeClr val="tx1"/>
              </a:solidFill>
            </a:rPr>
            <a:t>ư</a:t>
          </a:r>
          <a:r>
            <a:rPr lang="en-US" dirty="0" err="1">
              <a:solidFill>
                <a:schemeClr val="tx1"/>
              </a:solidFill>
            </a:rPr>
            <a:t>ơng</a:t>
          </a:r>
          <a:r>
            <a:rPr lang="en-US" dirty="0">
              <a:solidFill>
                <a:schemeClr val="tx1"/>
              </a:solidFill>
            </a:rPr>
            <a:t> </a:t>
          </a:r>
          <a:r>
            <a:rPr lang="en-US" dirty="0" err="1">
              <a:solidFill>
                <a:schemeClr val="tx1"/>
              </a:solidFill>
            </a:rPr>
            <a:t>trình</a:t>
          </a:r>
          <a:r>
            <a:rPr lang="en-US" dirty="0">
              <a:solidFill>
                <a:schemeClr val="tx1"/>
              </a:solidFill>
            </a:rPr>
            <a:t>.</a:t>
          </a:r>
        </a:p>
      </dgm:t>
    </dgm:pt>
    <dgm:pt modelId="{9A4EAAE6-FAEA-4FC2-8539-B507C85FB824}" type="parTrans" cxnId="{D3868701-36EB-44FD-A0FC-022ECE187EED}">
      <dgm:prSet>
        <dgm:style>
          <a:lnRef idx="2">
            <a:schemeClr val="accent5"/>
          </a:lnRef>
          <a:fillRef idx="1">
            <a:schemeClr val="lt1"/>
          </a:fillRef>
          <a:effectRef idx="0">
            <a:schemeClr val="accent5"/>
          </a:effectRef>
          <a:fontRef idx="minor">
            <a:schemeClr val="dk1"/>
          </a:fontRef>
        </dgm:style>
      </dgm:prSet>
      <dgm:spPr/>
      <dgm:t>
        <a:bodyPr/>
        <a:lstStyle/>
        <a:p>
          <a:endParaRPr lang="en-US">
            <a:solidFill>
              <a:schemeClr val="tx1"/>
            </a:solidFill>
          </a:endParaRPr>
        </a:p>
      </dgm:t>
    </dgm:pt>
    <dgm:pt modelId="{8904B5BF-230B-491B-9E77-E9B0E8EF22DC}" type="sibTrans" cxnId="{D3868701-36EB-44FD-A0FC-022ECE187EED}">
      <dgm:prSet/>
      <dgm:spPr/>
      <dgm:t>
        <a:bodyPr/>
        <a:lstStyle/>
        <a:p>
          <a:endParaRPr lang="en-US"/>
        </a:p>
      </dgm:t>
    </dgm:pt>
    <dgm:pt modelId="{3D9903A5-5C67-4627-AD1D-315D751FFBF3}">
      <dgm:prSet phldrT="[Text]">
        <dgm:style>
          <a:lnRef idx="2">
            <a:schemeClr val="accent5"/>
          </a:lnRef>
          <a:fillRef idx="1">
            <a:schemeClr val="lt1"/>
          </a:fillRef>
          <a:effectRef idx="0">
            <a:schemeClr val="accent5"/>
          </a:effectRef>
          <a:fontRef idx="minor">
            <a:schemeClr val="dk1"/>
          </a:fontRef>
        </dgm:style>
      </dgm:prSet>
      <dgm:spPr/>
      <dgm:t>
        <a:bodyPr/>
        <a:lstStyle/>
        <a:p>
          <a:r>
            <a:rPr lang="en-US" dirty="0" err="1">
              <a:solidFill>
                <a:schemeClr val="tx1"/>
              </a:solidFill>
            </a:rPr>
            <a:t>Giáo</a:t>
          </a:r>
          <a:r>
            <a:rPr lang="en-US" dirty="0">
              <a:solidFill>
                <a:schemeClr val="tx1"/>
              </a:solidFill>
            </a:rPr>
            <a:t> </a:t>
          </a:r>
          <a:r>
            <a:rPr lang="en-US" dirty="0" err="1">
              <a:solidFill>
                <a:schemeClr val="tx1"/>
              </a:solidFill>
            </a:rPr>
            <a:t>viên</a:t>
          </a:r>
          <a:r>
            <a:rPr lang="en-US" dirty="0">
              <a:solidFill>
                <a:schemeClr val="tx1"/>
              </a:solidFill>
            </a:rPr>
            <a:t> </a:t>
          </a:r>
          <a:r>
            <a:rPr lang="en-US" dirty="0" err="1">
              <a:solidFill>
                <a:schemeClr val="tx1"/>
              </a:solidFill>
            </a:rPr>
            <a:t>đánh</a:t>
          </a:r>
          <a:r>
            <a:rPr lang="en-US" dirty="0">
              <a:solidFill>
                <a:schemeClr val="tx1"/>
              </a:solidFill>
            </a:rPr>
            <a:t> </a:t>
          </a:r>
          <a:r>
            <a:rPr lang="en-US" dirty="0" err="1">
              <a:solidFill>
                <a:schemeClr val="tx1"/>
              </a:solidFill>
            </a:rPr>
            <a:t>giá</a:t>
          </a:r>
          <a:r>
            <a:rPr lang="en-US" dirty="0">
              <a:solidFill>
                <a:schemeClr val="tx1"/>
              </a:solidFill>
            </a:rPr>
            <a:t> </a:t>
          </a:r>
          <a:r>
            <a:rPr lang="en-US" dirty="0" err="1">
              <a:solidFill>
                <a:schemeClr val="tx1"/>
              </a:solidFill>
            </a:rPr>
            <a:t>phẩm</a:t>
          </a:r>
          <a:r>
            <a:rPr lang="en-US" dirty="0">
              <a:solidFill>
                <a:schemeClr val="tx1"/>
              </a:solidFill>
            </a:rPr>
            <a:t> </a:t>
          </a:r>
          <a:r>
            <a:rPr lang="en-US" dirty="0" err="1">
              <a:solidFill>
                <a:schemeClr val="tx1"/>
              </a:solidFill>
            </a:rPr>
            <a:t>chất</a:t>
          </a:r>
          <a:r>
            <a:rPr lang="en-US" dirty="0">
              <a:solidFill>
                <a:schemeClr val="tx1"/>
              </a:solidFill>
            </a:rPr>
            <a:t> </a:t>
          </a:r>
          <a:r>
            <a:rPr lang="en-US" dirty="0" err="1">
              <a:solidFill>
                <a:schemeClr val="tx1"/>
              </a:solidFill>
            </a:rPr>
            <a:t>năng</a:t>
          </a:r>
          <a:r>
            <a:rPr lang="en-US" dirty="0">
              <a:solidFill>
                <a:schemeClr val="tx1"/>
              </a:solidFill>
            </a:rPr>
            <a:t> </a:t>
          </a:r>
          <a:r>
            <a:rPr lang="en-US" dirty="0" err="1">
              <a:solidFill>
                <a:schemeClr val="tx1"/>
              </a:solidFill>
            </a:rPr>
            <a:t>lực</a:t>
          </a:r>
          <a:r>
            <a:rPr lang="en-US" dirty="0">
              <a:solidFill>
                <a:schemeClr val="tx1"/>
              </a:solidFill>
            </a:rPr>
            <a:t> </a:t>
          </a:r>
          <a:r>
            <a:rPr lang="en-US" dirty="0" err="1">
              <a:solidFill>
                <a:schemeClr val="tx1"/>
              </a:solidFill>
            </a:rPr>
            <a:t>chung</a:t>
          </a:r>
          <a:r>
            <a:rPr lang="en-US" dirty="0">
              <a:solidFill>
                <a:schemeClr val="tx1"/>
              </a:solidFill>
            </a:rPr>
            <a:t>, </a:t>
          </a:r>
          <a:r>
            <a:rPr lang="en-US" dirty="0" err="1">
              <a:solidFill>
                <a:schemeClr val="tx1"/>
              </a:solidFill>
            </a:rPr>
            <a:t>năng</a:t>
          </a:r>
          <a:r>
            <a:rPr lang="en-US" dirty="0">
              <a:solidFill>
                <a:schemeClr val="tx1"/>
              </a:solidFill>
            </a:rPr>
            <a:t> </a:t>
          </a:r>
          <a:r>
            <a:rPr lang="en-US" dirty="0" err="1">
              <a:solidFill>
                <a:schemeClr val="tx1"/>
              </a:solidFill>
            </a:rPr>
            <a:t>lực</a:t>
          </a:r>
          <a:r>
            <a:rPr lang="en-US" dirty="0">
              <a:solidFill>
                <a:schemeClr val="tx1"/>
              </a:solidFill>
            </a:rPr>
            <a:t> </a:t>
          </a:r>
          <a:r>
            <a:rPr lang="en-US" dirty="0" err="1">
              <a:solidFill>
                <a:schemeClr val="tx1"/>
              </a:solidFill>
            </a:rPr>
            <a:t>đặc</a:t>
          </a:r>
          <a:r>
            <a:rPr lang="en-US" dirty="0">
              <a:solidFill>
                <a:schemeClr val="tx1"/>
              </a:solidFill>
            </a:rPr>
            <a:t> </a:t>
          </a:r>
          <a:r>
            <a:rPr lang="en-US" dirty="0" err="1">
              <a:solidFill>
                <a:schemeClr val="tx1"/>
              </a:solidFill>
            </a:rPr>
            <a:t>thù</a:t>
          </a:r>
          <a:r>
            <a:rPr lang="en-US" dirty="0">
              <a:solidFill>
                <a:schemeClr val="tx1"/>
              </a:solidFill>
            </a:rPr>
            <a:t> </a:t>
          </a:r>
          <a:r>
            <a:rPr lang="en-US" dirty="0" err="1">
              <a:solidFill>
                <a:schemeClr val="tx1"/>
              </a:solidFill>
            </a:rPr>
            <a:t>và</a:t>
          </a:r>
          <a:r>
            <a:rPr lang="en-US" dirty="0">
              <a:solidFill>
                <a:schemeClr val="tx1"/>
              </a:solidFill>
            </a:rPr>
            <a:t> </a:t>
          </a:r>
          <a:r>
            <a:rPr lang="en-US" dirty="0" err="1">
              <a:solidFill>
                <a:schemeClr val="tx1"/>
              </a:solidFill>
            </a:rPr>
            <a:t>sự</a:t>
          </a:r>
          <a:r>
            <a:rPr lang="en-US" dirty="0">
              <a:solidFill>
                <a:schemeClr val="tx1"/>
              </a:solidFill>
            </a:rPr>
            <a:t> </a:t>
          </a:r>
          <a:r>
            <a:rPr lang="en-US" dirty="0" err="1">
              <a:solidFill>
                <a:schemeClr val="tx1"/>
              </a:solidFill>
            </a:rPr>
            <a:t>tiến</a:t>
          </a:r>
          <a:r>
            <a:rPr lang="en-US" dirty="0">
              <a:solidFill>
                <a:schemeClr val="tx1"/>
              </a:solidFill>
            </a:rPr>
            <a:t> </a:t>
          </a:r>
          <a:r>
            <a:rPr lang="en-US" dirty="0" err="1">
              <a:solidFill>
                <a:schemeClr val="tx1"/>
              </a:solidFill>
            </a:rPr>
            <a:t>bộ</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sinh</a:t>
          </a:r>
          <a:r>
            <a:rPr lang="en-US" dirty="0">
              <a:solidFill>
                <a:schemeClr val="tx1"/>
              </a:solidFill>
            </a:rPr>
            <a:t> </a:t>
          </a:r>
          <a:r>
            <a:rPr lang="en-US" dirty="0" err="1">
              <a:solidFill>
                <a:schemeClr val="tx1"/>
              </a:solidFill>
            </a:rPr>
            <a:t>thông</a:t>
          </a:r>
          <a:r>
            <a:rPr lang="en-US" dirty="0">
              <a:solidFill>
                <a:schemeClr val="tx1"/>
              </a:solidFill>
            </a:rPr>
            <a:t> qua </a:t>
          </a:r>
          <a:r>
            <a:rPr lang="en-US" dirty="0" err="1">
              <a:solidFill>
                <a:schemeClr val="tx1"/>
              </a:solidFill>
            </a:rPr>
            <a:t>các</a:t>
          </a:r>
          <a:r>
            <a:rPr lang="en-US" dirty="0">
              <a:solidFill>
                <a:schemeClr val="tx1"/>
              </a:solidFill>
            </a:rPr>
            <a:t>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nghe</a:t>
          </a:r>
          <a:r>
            <a:rPr lang="en-US" dirty="0">
              <a:solidFill>
                <a:schemeClr val="tx1"/>
              </a:solidFill>
            </a:rPr>
            <a:t>, </a:t>
          </a:r>
          <a:r>
            <a:rPr lang="en-US" dirty="0" err="1">
              <a:solidFill>
                <a:schemeClr val="tx1"/>
              </a:solidFill>
            </a:rPr>
            <a:t>nói</a:t>
          </a:r>
          <a:r>
            <a:rPr lang="en-US" dirty="0">
              <a:solidFill>
                <a:schemeClr val="tx1"/>
              </a:solidFill>
            </a:rPr>
            <a:t>, </a:t>
          </a:r>
          <a:r>
            <a:rPr lang="en-US" dirty="0" err="1">
              <a:solidFill>
                <a:schemeClr val="tx1"/>
              </a:solidFill>
            </a:rPr>
            <a:t>đọc</a:t>
          </a:r>
          <a:r>
            <a:rPr lang="en-US" dirty="0">
              <a:solidFill>
                <a:schemeClr val="tx1"/>
              </a:solidFill>
            </a:rPr>
            <a:t>, </a:t>
          </a:r>
          <a:r>
            <a:rPr lang="en-US" dirty="0" err="1">
              <a:solidFill>
                <a:schemeClr val="tx1"/>
              </a:solidFill>
            </a:rPr>
            <a:t>viết</a:t>
          </a:r>
          <a:r>
            <a:rPr lang="en-US" dirty="0">
              <a:solidFill>
                <a:schemeClr val="tx1"/>
              </a:solidFill>
            </a:rPr>
            <a:t>.</a:t>
          </a:r>
        </a:p>
      </dgm:t>
    </dgm:pt>
    <dgm:pt modelId="{FBF4DCD4-6D81-4053-8749-AEB0032D69A0}" type="parTrans" cxnId="{6808B1E8-3A31-4C1E-AB00-0454B5C048C1}">
      <dgm:prSet>
        <dgm:style>
          <a:lnRef idx="2">
            <a:schemeClr val="accent5"/>
          </a:lnRef>
          <a:fillRef idx="1">
            <a:schemeClr val="lt1"/>
          </a:fillRef>
          <a:effectRef idx="0">
            <a:schemeClr val="accent5"/>
          </a:effectRef>
          <a:fontRef idx="minor">
            <a:schemeClr val="dk1"/>
          </a:fontRef>
        </dgm:style>
      </dgm:prSet>
      <dgm:spPr/>
      <dgm:t>
        <a:bodyPr/>
        <a:lstStyle/>
        <a:p>
          <a:endParaRPr lang="en-US">
            <a:solidFill>
              <a:schemeClr val="tx1"/>
            </a:solidFill>
          </a:endParaRPr>
        </a:p>
      </dgm:t>
    </dgm:pt>
    <dgm:pt modelId="{D14AD861-2E84-4AFA-9221-C8B818B6CD72}" type="sibTrans" cxnId="{6808B1E8-3A31-4C1E-AB00-0454B5C048C1}">
      <dgm:prSet/>
      <dgm:spPr/>
      <dgm:t>
        <a:bodyPr/>
        <a:lstStyle/>
        <a:p>
          <a:endParaRPr lang="en-US"/>
        </a:p>
      </dgm:t>
    </dgm:pt>
    <dgm:pt modelId="{8BCDEA3F-09FE-4F62-BA51-214DF6F51834}">
      <dgm:prSet phldrT="[Text]">
        <dgm:style>
          <a:lnRef idx="2">
            <a:schemeClr val="accent5"/>
          </a:lnRef>
          <a:fillRef idx="1">
            <a:schemeClr val="lt1"/>
          </a:fillRef>
          <a:effectRef idx="0">
            <a:schemeClr val="accent5"/>
          </a:effectRef>
          <a:fontRef idx="minor">
            <a:schemeClr val="dk1"/>
          </a:fontRef>
        </dgm:style>
      </dgm:prSet>
      <dgm:spPr/>
      <dgm:t>
        <a:bodyPr/>
        <a:lstStyle/>
        <a:p>
          <a:r>
            <a:rPr lang="vi-VN" dirty="0">
              <a:solidFill>
                <a:schemeClr val="tx1"/>
              </a:solidFill>
            </a:rPr>
            <a:t>Các yêu cầu đạt về phẩm chất, năng lực đối với học sinh mỗi lớp học.</a:t>
          </a:r>
          <a:endParaRPr lang="en-US" dirty="0">
            <a:solidFill>
              <a:schemeClr val="tx1"/>
            </a:solidFill>
          </a:endParaRPr>
        </a:p>
      </dgm:t>
    </dgm:pt>
    <dgm:pt modelId="{39FE2A1D-038B-4733-AF08-E29AB9A96926}" type="parTrans" cxnId="{44D809E4-F724-4304-AA42-9A0A3228F04B}">
      <dgm:prSet>
        <dgm:style>
          <a:lnRef idx="2">
            <a:schemeClr val="accent5"/>
          </a:lnRef>
          <a:fillRef idx="1">
            <a:schemeClr val="lt1"/>
          </a:fillRef>
          <a:effectRef idx="0">
            <a:schemeClr val="accent5"/>
          </a:effectRef>
          <a:fontRef idx="minor">
            <a:schemeClr val="dk1"/>
          </a:fontRef>
        </dgm:style>
      </dgm:prSet>
      <dgm:spPr/>
      <dgm:t>
        <a:bodyPr/>
        <a:lstStyle/>
        <a:p>
          <a:endParaRPr lang="en-US">
            <a:solidFill>
              <a:schemeClr val="tx1"/>
            </a:solidFill>
          </a:endParaRPr>
        </a:p>
      </dgm:t>
    </dgm:pt>
    <dgm:pt modelId="{FA12302B-3A70-4130-AFBD-09EF02E6DF89}" type="sibTrans" cxnId="{44D809E4-F724-4304-AA42-9A0A3228F04B}">
      <dgm:prSet/>
      <dgm:spPr/>
      <dgm:t>
        <a:bodyPr/>
        <a:lstStyle/>
        <a:p>
          <a:endParaRPr lang="en-US"/>
        </a:p>
      </dgm:t>
    </dgm:pt>
    <dgm:pt modelId="{9398F62A-B6E1-4A1D-8332-E2D4B8DF8D3D}">
      <dgm:prSet phldrT="[Text]">
        <dgm:style>
          <a:lnRef idx="2">
            <a:schemeClr val="accent5"/>
          </a:lnRef>
          <a:fillRef idx="1">
            <a:schemeClr val="lt1"/>
          </a:fillRef>
          <a:effectRef idx="0">
            <a:schemeClr val="accent5"/>
          </a:effectRef>
          <a:fontRef idx="minor">
            <a:schemeClr val="dk1"/>
          </a:fontRef>
        </dgm:style>
      </dgm:prSet>
      <dgm:spPr/>
      <dgm:t>
        <a:bodyPr/>
        <a:lstStyle/>
        <a:p>
          <a:r>
            <a:rPr lang="en-US" dirty="0" err="1">
              <a:solidFill>
                <a:schemeClr val="tx1"/>
              </a:solidFill>
            </a:rPr>
            <a:t>Đánh</a:t>
          </a:r>
          <a:r>
            <a:rPr lang="en-US" dirty="0">
              <a:solidFill>
                <a:schemeClr val="tx1"/>
              </a:solidFill>
            </a:rPr>
            <a:t> </a:t>
          </a:r>
          <a:r>
            <a:rPr lang="en-US" dirty="0" err="1">
              <a:solidFill>
                <a:schemeClr val="tx1"/>
              </a:solidFill>
            </a:rPr>
            <a:t>giá</a:t>
          </a:r>
          <a:r>
            <a:rPr lang="en-US" dirty="0">
              <a:solidFill>
                <a:schemeClr val="tx1"/>
              </a:solidFill>
            </a:rPr>
            <a:t>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viết</a:t>
          </a:r>
          <a:r>
            <a:rPr lang="en-US" dirty="0">
              <a:solidFill>
                <a:schemeClr val="tx1"/>
              </a:solidFill>
            </a:rPr>
            <a:t>: </a:t>
          </a:r>
          <a:r>
            <a:rPr lang="en-US" dirty="0" err="1">
              <a:solidFill>
                <a:schemeClr val="tx1"/>
              </a:solidFill>
            </a:rPr>
            <a:t>Tập</a:t>
          </a:r>
          <a:r>
            <a:rPr lang="en-US" dirty="0">
              <a:solidFill>
                <a:schemeClr val="tx1"/>
              </a:solidFill>
            </a:rPr>
            <a:t> </a:t>
          </a:r>
          <a:r>
            <a:rPr lang="en-US" dirty="0" err="1">
              <a:solidFill>
                <a:schemeClr val="tx1"/>
              </a:solidFill>
            </a:rPr>
            <a:t>trung</a:t>
          </a:r>
          <a:r>
            <a:rPr lang="en-US" dirty="0">
              <a:solidFill>
                <a:schemeClr val="tx1"/>
              </a:solidFill>
            </a:rPr>
            <a:t> </a:t>
          </a:r>
          <a:r>
            <a:rPr lang="en-US" dirty="0" err="1">
              <a:solidFill>
                <a:schemeClr val="tx1"/>
              </a:solidFill>
            </a:rPr>
            <a:t>vào</a:t>
          </a:r>
          <a:r>
            <a:rPr lang="en-US" dirty="0">
              <a:solidFill>
                <a:schemeClr val="tx1"/>
              </a:solidFill>
            </a:rPr>
            <a:t> </a:t>
          </a:r>
          <a:r>
            <a:rPr lang="en-US" dirty="0" err="1">
              <a:solidFill>
                <a:schemeClr val="tx1"/>
              </a:solidFill>
            </a:rPr>
            <a:t>yêu</a:t>
          </a:r>
          <a:r>
            <a:rPr lang="en-US" dirty="0">
              <a:solidFill>
                <a:schemeClr val="tx1"/>
              </a:solidFill>
            </a:rPr>
            <a:t> </a:t>
          </a:r>
          <a:r>
            <a:rPr lang="en-US" dirty="0" err="1">
              <a:solidFill>
                <a:schemeClr val="tx1"/>
              </a:solidFill>
            </a:rPr>
            <a:t>cầu</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sinh</a:t>
          </a:r>
          <a:r>
            <a:rPr lang="en-US" dirty="0">
              <a:solidFill>
                <a:schemeClr val="tx1"/>
              </a:solidFill>
            </a:rPr>
            <a:t> </a:t>
          </a:r>
          <a:r>
            <a:rPr lang="en-US" dirty="0" err="1">
              <a:solidFill>
                <a:schemeClr val="tx1"/>
              </a:solidFill>
            </a:rPr>
            <a:t>tạo</a:t>
          </a:r>
          <a:r>
            <a:rPr lang="en-US" dirty="0">
              <a:solidFill>
                <a:schemeClr val="tx1"/>
              </a:solidFill>
            </a:rPr>
            <a:t> </a:t>
          </a:r>
          <a:r>
            <a:rPr lang="en-US" dirty="0" err="1">
              <a:solidFill>
                <a:schemeClr val="tx1"/>
              </a:solidFill>
            </a:rPr>
            <a:t>lập</a:t>
          </a:r>
          <a:r>
            <a:rPr lang="en-US" dirty="0">
              <a:solidFill>
                <a:schemeClr val="tx1"/>
              </a:solidFill>
            </a:rPr>
            <a:t> </a:t>
          </a:r>
          <a:r>
            <a:rPr lang="en-US" dirty="0" err="1">
              <a:solidFill>
                <a:schemeClr val="tx1"/>
              </a:solidFill>
            </a:rPr>
            <a:t>các</a:t>
          </a:r>
          <a:r>
            <a:rPr lang="en-US" dirty="0">
              <a:solidFill>
                <a:schemeClr val="tx1"/>
              </a:solidFill>
            </a:rPr>
            <a:t> </a:t>
          </a:r>
          <a:r>
            <a:rPr lang="en-US" dirty="0" err="1">
              <a:solidFill>
                <a:schemeClr val="tx1"/>
              </a:solidFill>
            </a:rPr>
            <a:t>kiểu</a:t>
          </a:r>
          <a:r>
            <a:rPr lang="en-US" dirty="0">
              <a:solidFill>
                <a:schemeClr val="tx1"/>
              </a:solidFill>
            </a:rPr>
            <a:t> </a:t>
          </a:r>
          <a:r>
            <a:rPr lang="en-US" dirty="0" err="1">
              <a:solidFill>
                <a:schemeClr val="tx1"/>
              </a:solidFill>
            </a:rPr>
            <a:t>văn</a:t>
          </a:r>
          <a:r>
            <a:rPr lang="en-US" dirty="0">
              <a:solidFill>
                <a:schemeClr val="tx1"/>
              </a:solidFill>
            </a:rPr>
            <a:t> </a:t>
          </a:r>
          <a:r>
            <a:rPr lang="en-US" dirty="0" err="1">
              <a:solidFill>
                <a:schemeClr val="tx1"/>
              </a:solidFill>
            </a:rPr>
            <a:t>bản</a:t>
          </a:r>
          <a:r>
            <a:rPr lang="en-US" dirty="0">
              <a:solidFill>
                <a:schemeClr val="tx1"/>
              </a:solidFill>
            </a:rPr>
            <a:t> </a:t>
          </a:r>
          <a:r>
            <a:rPr lang="en-US" dirty="0" err="1">
              <a:solidFill>
                <a:schemeClr val="tx1"/>
              </a:solidFill>
            </a:rPr>
            <a:t>tự</a:t>
          </a:r>
          <a:r>
            <a:rPr lang="en-US" dirty="0">
              <a:solidFill>
                <a:schemeClr val="tx1"/>
              </a:solidFill>
            </a:rPr>
            <a:t> </a:t>
          </a:r>
          <a:r>
            <a:rPr lang="en-US" dirty="0" err="1">
              <a:solidFill>
                <a:schemeClr val="tx1"/>
              </a:solidFill>
            </a:rPr>
            <a:t>sự</a:t>
          </a:r>
          <a:r>
            <a:rPr lang="en-US" dirty="0">
              <a:solidFill>
                <a:schemeClr val="tx1"/>
              </a:solidFill>
            </a:rPr>
            <a:t>, </a:t>
          </a:r>
          <a:r>
            <a:rPr lang="en-US" dirty="0" err="1">
              <a:solidFill>
                <a:schemeClr val="tx1"/>
              </a:solidFill>
            </a:rPr>
            <a:t>miêu</a:t>
          </a:r>
          <a:r>
            <a:rPr lang="en-US" dirty="0">
              <a:solidFill>
                <a:schemeClr val="tx1"/>
              </a:solidFill>
            </a:rPr>
            <a:t> </a:t>
          </a:r>
          <a:r>
            <a:rPr lang="en-US" dirty="0" err="1">
              <a:solidFill>
                <a:schemeClr val="tx1"/>
              </a:solidFill>
            </a:rPr>
            <a:t>tả</a:t>
          </a:r>
          <a:r>
            <a:rPr lang="en-US" dirty="0">
              <a:solidFill>
                <a:schemeClr val="tx1"/>
              </a:solidFill>
            </a:rPr>
            <a:t>, </a:t>
          </a:r>
          <a:r>
            <a:rPr lang="en-US" dirty="0" err="1">
              <a:solidFill>
                <a:schemeClr val="tx1"/>
              </a:solidFill>
            </a:rPr>
            <a:t>biểu</a:t>
          </a:r>
          <a:r>
            <a:rPr lang="en-US" dirty="0">
              <a:solidFill>
                <a:schemeClr val="tx1"/>
              </a:solidFill>
            </a:rPr>
            <a:t> </a:t>
          </a:r>
          <a:r>
            <a:rPr lang="en-US" dirty="0" err="1">
              <a:solidFill>
                <a:schemeClr val="tx1"/>
              </a:solidFill>
            </a:rPr>
            <a:t>cảm</a:t>
          </a:r>
          <a:r>
            <a:rPr lang="en-US" dirty="0">
              <a:solidFill>
                <a:schemeClr val="tx1"/>
              </a:solidFill>
            </a:rPr>
            <a:t>, </a:t>
          </a:r>
          <a:r>
            <a:rPr lang="en-US" dirty="0" err="1">
              <a:solidFill>
                <a:schemeClr val="tx1"/>
              </a:solidFill>
            </a:rPr>
            <a:t>nghị</a:t>
          </a:r>
          <a:r>
            <a:rPr lang="en-US" dirty="0">
              <a:solidFill>
                <a:schemeClr val="tx1"/>
              </a:solidFill>
            </a:rPr>
            <a:t> </a:t>
          </a:r>
          <a:r>
            <a:rPr lang="en-US" dirty="0" err="1">
              <a:solidFill>
                <a:schemeClr val="tx1"/>
              </a:solidFill>
            </a:rPr>
            <a:t>luận</a:t>
          </a:r>
          <a:r>
            <a:rPr lang="en-US" dirty="0">
              <a:solidFill>
                <a:schemeClr val="tx1"/>
              </a:solidFill>
            </a:rPr>
            <a:t>,</a:t>
          </a:r>
          <a:r>
            <a:rPr lang="vi-VN" dirty="0">
              <a:solidFill>
                <a:schemeClr val="tx1"/>
              </a:solidFill>
            </a:rPr>
            <a:t> </a:t>
          </a:r>
          <a:r>
            <a:rPr lang="en-US" dirty="0" err="1">
              <a:solidFill>
                <a:schemeClr val="tx1"/>
              </a:solidFill>
            </a:rPr>
            <a:t>thuyết</a:t>
          </a:r>
          <a:r>
            <a:rPr lang="en-US" dirty="0">
              <a:solidFill>
                <a:schemeClr val="tx1"/>
              </a:solidFill>
            </a:rPr>
            <a:t> </a:t>
          </a:r>
          <a:r>
            <a:rPr lang="en-US" dirty="0" err="1">
              <a:solidFill>
                <a:schemeClr val="tx1"/>
              </a:solidFill>
            </a:rPr>
            <a:t>minh</a:t>
          </a:r>
          <a:r>
            <a:rPr lang="en-US" dirty="0">
              <a:solidFill>
                <a:schemeClr val="tx1"/>
              </a:solidFill>
            </a:rPr>
            <a:t>…</a:t>
          </a:r>
        </a:p>
      </dgm:t>
    </dgm:pt>
    <dgm:pt modelId="{2C695CEA-8F6B-44C2-95A0-49A007CCBA97}" type="parTrans" cxnId="{9F94E359-0349-4609-BCE6-3E364300B166}">
      <dgm:prSet>
        <dgm:style>
          <a:lnRef idx="2">
            <a:schemeClr val="accent5"/>
          </a:lnRef>
          <a:fillRef idx="1">
            <a:schemeClr val="lt1"/>
          </a:fillRef>
          <a:effectRef idx="0">
            <a:schemeClr val="accent5"/>
          </a:effectRef>
          <a:fontRef idx="minor">
            <a:schemeClr val="dk1"/>
          </a:fontRef>
        </dgm:style>
      </dgm:prSet>
      <dgm:spPr/>
      <dgm:t>
        <a:bodyPr/>
        <a:lstStyle/>
        <a:p>
          <a:endParaRPr lang="en-US">
            <a:solidFill>
              <a:schemeClr val="tx1"/>
            </a:solidFill>
          </a:endParaRPr>
        </a:p>
      </dgm:t>
    </dgm:pt>
    <dgm:pt modelId="{062B71AB-1BFA-47B9-AABB-B7BF71902501}" type="sibTrans" cxnId="{9F94E359-0349-4609-BCE6-3E364300B166}">
      <dgm:prSet/>
      <dgm:spPr/>
      <dgm:t>
        <a:bodyPr/>
        <a:lstStyle/>
        <a:p>
          <a:endParaRPr lang="en-US"/>
        </a:p>
      </dgm:t>
    </dgm:pt>
    <dgm:pt modelId="{08744981-7005-446B-97CC-AE91853F487F}">
      <dgm:prSet phldrT="[Text]">
        <dgm:style>
          <a:lnRef idx="2">
            <a:schemeClr val="accent5"/>
          </a:lnRef>
          <a:fillRef idx="1">
            <a:schemeClr val="lt1"/>
          </a:fillRef>
          <a:effectRef idx="0">
            <a:schemeClr val="accent5"/>
          </a:effectRef>
          <a:fontRef idx="minor">
            <a:schemeClr val="dk1"/>
          </a:fontRef>
        </dgm:style>
      </dgm:prSet>
      <dgm:spPr/>
      <dgm:t>
        <a:bodyPr/>
        <a:lstStyle/>
        <a:p>
          <a:r>
            <a:rPr lang="en-US" dirty="0" err="1">
              <a:solidFill>
                <a:schemeClr val="tx1"/>
              </a:solidFill>
            </a:rPr>
            <a:t>Đánh</a:t>
          </a:r>
          <a:r>
            <a:rPr lang="en-US" dirty="0">
              <a:solidFill>
                <a:schemeClr val="tx1"/>
              </a:solidFill>
            </a:rPr>
            <a:t> </a:t>
          </a:r>
          <a:r>
            <a:rPr lang="en-US" dirty="0" err="1">
              <a:solidFill>
                <a:schemeClr val="tx1"/>
              </a:solidFill>
            </a:rPr>
            <a:t>giá</a:t>
          </a:r>
          <a:r>
            <a:rPr lang="en-US" dirty="0">
              <a:solidFill>
                <a:schemeClr val="tx1"/>
              </a:solidFill>
            </a:rPr>
            <a:t>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nói</a:t>
          </a:r>
          <a:r>
            <a:rPr lang="en-US" dirty="0">
              <a:solidFill>
                <a:schemeClr val="tx1"/>
              </a:solidFill>
            </a:rPr>
            <a:t> </a:t>
          </a:r>
          <a:r>
            <a:rPr lang="en-US" dirty="0" err="1">
              <a:solidFill>
                <a:schemeClr val="tx1"/>
              </a:solidFill>
            </a:rPr>
            <a:t>và</a:t>
          </a:r>
          <a:r>
            <a:rPr lang="en-US" dirty="0">
              <a:solidFill>
                <a:schemeClr val="tx1"/>
              </a:solidFill>
            </a:rPr>
            <a:t> </a:t>
          </a:r>
          <a:r>
            <a:rPr lang="en-US" dirty="0" err="1">
              <a:solidFill>
                <a:schemeClr val="tx1"/>
              </a:solidFill>
            </a:rPr>
            <a:t>nghe</a:t>
          </a:r>
          <a:r>
            <a:rPr lang="en-US" dirty="0">
              <a:solidFill>
                <a:schemeClr val="tx1"/>
              </a:solidFill>
            </a:rPr>
            <a:t>: </a:t>
          </a:r>
          <a:r>
            <a:rPr lang="en-US" dirty="0" err="1">
              <a:solidFill>
                <a:schemeClr val="tx1"/>
              </a:solidFill>
            </a:rPr>
            <a:t>Tập</a:t>
          </a:r>
          <a:r>
            <a:rPr lang="en-US" dirty="0">
              <a:solidFill>
                <a:schemeClr val="tx1"/>
              </a:solidFill>
            </a:rPr>
            <a:t> </a:t>
          </a:r>
          <a:r>
            <a:rPr lang="en-US" dirty="0" err="1">
              <a:solidFill>
                <a:schemeClr val="tx1"/>
              </a:solidFill>
            </a:rPr>
            <a:t>trung</a:t>
          </a:r>
          <a:r>
            <a:rPr lang="en-US" dirty="0">
              <a:solidFill>
                <a:schemeClr val="tx1"/>
              </a:solidFill>
            </a:rPr>
            <a:t> </a:t>
          </a:r>
          <a:r>
            <a:rPr lang="en-US" dirty="0" err="1">
              <a:solidFill>
                <a:schemeClr val="tx1"/>
              </a:solidFill>
            </a:rPr>
            <a:t>vào</a:t>
          </a:r>
          <a:r>
            <a:rPr lang="en-US" dirty="0">
              <a:solidFill>
                <a:schemeClr val="tx1"/>
              </a:solidFill>
            </a:rPr>
            <a:t> </a:t>
          </a:r>
          <a:r>
            <a:rPr lang="en-US" dirty="0" err="1">
              <a:solidFill>
                <a:schemeClr val="tx1"/>
              </a:solidFill>
            </a:rPr>
            <a:t>yêu</a:t>
          </a:r>
          <a:r>
            <a:rPr lang="en-US" dirty="0">
              <a:solidFill>
                <a:schemeClr val="tx1"/>
              </a:solidFill>
            </a:rPr>
            <a:t> </a:t>
          </a:r>
          <a:r>
            <a:rPr lang="en-US" dirty="0" err="1">
              <a:solidFill>
                <a:schemeClr val="tx1"/>
              </a:solidFill>
            </a:rPr>
            <a:t>cầu</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sinh</a:t>
          </a:r>
          <a:r>
            <a:rPr lang="en-US" dirty="0">
              <a:solidFill>
                <a:schemeClr val="tx1"/>
              </a:solidFill>
            </a:rPr>
            <a:t> </a:t>
          </a:r>
          <a:r>
            <a:rPr lang="en-US" dirty="0" err="1">
              <a:solidFill>
                <a:schemeClr val="tx1"/>
              </a:solidFill>
            </a:rPr>
            <a:t>nói</a:t>
          </a:r>
          <a:r>
            <a:rPr lang="en-US" dirty="0">
              <a:solidFill>
                <a:schemeClr val="tx1"/>
              </a:solidFill>
            </a:rPr>
            <a:t> </a:t>
          </a:r>
          <a:r>
            <a:rPr lang="en-US" dirty="0" err="1">
              <a:solidFill>
                <a:schemeClr val="tx1"/>
              </a:solidFill>
            </a:rPr>
            <a:t>đúng</a:t>
          </a:r>
          <a:r>
            <a:rPr lang="en-US" dirty="0">
              <a:solidFill>
                <a:schemeClr val="tx1"/>
              </a:solidFill>
            </a:rPr>
            <a:t> </a:t>
          </a:r>
          <a:r>
            <a:rPr lang="en-US" dirty="0" err="1">
              <a:solidFill>
                <a:schemeClr val="tx1"/>
              </a:solidFill>
            </a:rPr>
            <a:t>chủ</a:t>
          </a:r>
          <a:r>
            <a:rPr lang="en-US" dirty="0">
              <a:solidFill>
                <a:schemeClr val="tx1"/>
              </a:solidFill>
            </a:rPr>
            <a:t> </a:t>
          </a:r>
          <a:r>
            <a:rPr lang="en-US" dirty="0" err="1">
              <a:solidFill>
                <a:schemeClr val="tx1"/>
              </a:solidFill>
            </a:rPr>
            <a:t>đề</a:t>
          </a:r>
          <a:r>
            <a:rPr lang="en-US" dirty="0">
              <a:solidFill>
                <a:schemeClr val="tx1"/>
              </a:solidFill>
            </a:rPr>
            <a:t> </a:t>
          </a:r>
          <a:r>
            <a:rPr lang="en-US" dirty="0" err="1">
              <a:solidFill>
                <a:schemeClr val="tx1"/>
              </a:solidFill>
            </a:rPr>
            <a:t>và</a:t>
          </a:r>
          <a:r>
            <a:rPr lang="en-US" dirty="0">
              <a:solidFill>
                <a:schemeClr val="tx1"/>
              </a:solidFill>
            </a:rPr>
            <a:t> </a:t>
          </a:r>
          <a:r>
            <a:rPr lang="en-US" dirty="0" err="1">
              <a:solidFill>
                <a:schemeClr val="tx1"/>
              </a:solidFill>
            </a:rPr>
            <a:t>mục</a:t>
          </a:r>
          <a:r>
            <a:rPr lang="en-US" dirty="0">
              <a:solidFill>
                <a:schemeClr val="tx1"/>
              </a:solidFill>
            </a:rPr>
            <a:t> </a:t>
          </a:r>
          <a:r>
            <a:rPr lang="en-US" dirty="0" err="1">
              <a:solidFill>
                <a:schemeClr val="tx1"/>
              </a:solidFill>
            </a:rPr>
            <a:t>tiêu</a:t>
          </a:r>
          <a:r>
            <a:rPr lang="en-US" dirty="0">
              <a:solidFill>
                <a:schemeClr val="tx1"/>
              </a:solidFill>
            </a:rPr>
            <a:t>; </a:t>
          </a:r>
          <a:r>
            <a:rPr lang="en-US" dirty="0" err="1">
              <a:solidFill>
                <a:schemeClr val="tx1"/>
              </a:solidFill>
            </a:rPr>
            <a:t>sự</a:t>
          </a:r>
          <a:r>
            <a:rPr lang="en-US" dirty="0">
              <a:solidFill>
                <a:schemeClr val="tx1"/>
              </a:solidFill>
            </a:rPr>
            <a:t> </a:t>
          </a:r>
          <a:r>
            <a:rPr lang="en-US" dirty="0" err="1">
              <a:solidFill>
                <a:schemeClr val="tx1"/>
              </a:solidFill>
            </a:rPr>
            <a:t>tự</a:t>
          </a:r>
          <a:r>
            <a:rPr lang="en-US" dirty="0">
              <a:solidFill>
                <a:schemeClr val="tx1"/>
              </a:solidFill>
            </a:rPr>
            <a:t> tin, </a:t>
          </a:r>
          <a:r>
            <a:rPr lang="en-US" dirty="0" err="1">
              <a:solidFill>
                <a:schemeClr val="tx1"/>
              </a:solidFill>
            </a:rPr>
            <a:t>năng</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của</a:t>
          </a:r>
          <a:r>
            <a:rPr lang="en-US" dirty="0">
              <a:solidFill>
                <a:schemeClr val="tx1"/>
              </a:solidFill>
            </a:rPr>
            <a:t> ng</a:t>
          </a:r>
          <a:r>
            <a:rPr lang="vi-VN" dirty="0">
              <a:solidFill>
                <a:schemeClr val="tx1"/>
              </a:solidFill>
            </a:rPr>
            <a:t>ư</a:t>
          </a:r>
          <a:r>
            <a:rPr lang="en-US" dirty="0" err="1">
              <a:solidFill>
                <a:schemeClr val="tx1"/>
              </a:solidFill>
            </a:rPr>
            <a:t>ời</a:t>
          </a:r>
          <a:r>
            <a:rPr lang="en-US" dirty="0">
              <a:solidFill>
                <a:schemeClr val="tx1"/>
              </a:solidFill>
            </a:rPr>
            <a:t> </a:t>
          </a:r>
          <a:r>
            <a:rPr lang="en-US" dirty="0" err="1">
              <a:solidFill>
                <a:schemeClr val="tx1"/>
              </a:solidFill>
            </a:rPr>
            <a:t>nói</a:t>
          </a:r>
          <a:r>
            <a:rPr lang="en-US" dirty="0">
              <a:solidFill>
                <a:schemeClr val="tx1"/>
              </a:solidFill>
            </a:rPr>
            <a:t>; </a:t>
          </a:r>
          <a:r>
            <a:rPr lang="en-US" dirty="0" err="1">
              <a:solidFill>
                <a:schemeClr val="tx1"/>
              </a:solidFill>
            </a:rPr>
            <a:t>biết</a:t>
          </a:r>
          <a:r>
            <a:rPr lang="en-US" dirty="0">
              <a:solidFill>
                <a:schemeClr val="tx1"/>
              </a:solidFill>
            </a:rPr>
            <a:t> </a:t>
          </a:r>
          <a:r>
            <a:rPr lang="en-US" dirty="0" err="1">
              <a:solidFill>
                <a:schemeClr val="tx1"/>
              </a:solidFill>
            </a:rPr>
            <a:t>chú</a:t>
          </a:r>
          <a:r>
            <a:rPr lang="en-US" dirty="0">
              <a:solidFill>
                <a:schemeClr val="tx1"/>
              </a:solidFill>
            </a:rPr>
            <a:t> ý </a:t>
          </a:r>
          <a:r>
            <a:rPr lang="en-US" dirty="0" err="1">
              <a:solidFill>
                <a:schemeClr val="tx1"/>
              </a:solidFill>
            </a:rPr>
            <a:t>đến</a:t>
          </a:r>
          <a:r>
            <a:rPr lang="en-US" dirty="0">
              <a:solidFill>
                <a:schemeClr val="tx1"/>
              </a:solidFill>
            </a:rPr>
            <a:t> ng</a:t>
          </a:r>
          <a:r>
            <a:rPr lang="vi-VN" dirty="0">
              <a:solidFill>
                <a:schemeClr val="tx1"/>
              </a:solidFill>
            </a:rPr>
            <a:t>ư</a:t>
          </a:r>
          <a:r>
            <a:rPr lang="en-US" dirty="0" err="1">
              <a:solidFill>
                <a:schemeClr val="tx1"/>
              </a:solidFill>
            </a:rPr>
            <a:t>ời</a:t>
          </a:r>
          <a:r>
            <a:rPr lang="en-US" dirty="0">
              <a:solidFill>
                <a:schemeClr val="tx1"/>
              </a:solidFill>
            </a:rPr>
            <a:t> </a:t>
          </a:r>
          <a:r>
            <a:rPr lang="en-US" dirty="0" err="1">
              <a:solidFill>
                <a:schemeClr val="tx1"/>
              </a:solidFill>
            </a:rPr>
            <a:t>nghe</a:t>
          </a:r>
          <a:r>
            <a:rPr lang="en-US" dirty="0">
              <a:solidFill>
                <a:schemeClr val="tx1"/>
              </a:solidFill>
            </a:rPr>
            <a:t>; </a:t>
          </a:r>
          <a:r>
            <a:rPr lang="en-US" dirty="0" err="1">
              <a:solidFill>
                <a:schemeClr val="tx1"/>
              </a:solidFill>
            </a:rPr>
            <a:t>biết</a:t>
          </a:r>
          <a:r>
            <a:rPr lang="en-US" dirty="0">
              <a:solidFill>
                <a:schemeClr val="tx1"/>
              </a:solidFill>
            </a:rPr>
            <a:t> </a:t>
          </a:r>
          <a:r>
            <a:rPr lang="en-US" dirty="0" err="1">
              <a:solidFill>
                <a:schemeClr val="tx1"/>
              </a:solidFill>
            </a:rPr>
            <a:t>tranh</a:t>
          </a:r>
          <a:r>
            <a:rPr lang="en-US" dirty="0">
              <a:solidFill>
                <a:schemeClr val="tx1"/>
              </a:solidFill>
            </a:rPr>
            <a:t> </a:t>
          </a:r>
          <a:r>
            <a:rPr lang="en-US" dirty="0" err="1">
              <a:solidFill>
                <a:schemeClr val="tx1"/>
              </a:solidFill>
            </a:rPr>
            <a:t>luận</a:t>
          </a:r>
          <a:r>
            <a:rPr lang="en-US" dirty="0">
              <a:solidFill>
                <a:schemeClr val="tx1"/>
              </a:solidFill>
            </a:rPr>
            <a:t> </a:t>
          </a:r>
          <a:r>
            <a:rPr lang="en-US" dirty="0" err="1">
              <a:solidFill>
                <a:schemeClr val="tx1"/>
              </a:solidFill>
            </a:rPr>
            <a:t>và</a:t>
          </a:r>
          <a:r>
            <a:rPr lang="en-US" dirty="0">
              <a:solidFill>
                <a:schemeClr val="tx1"/>
              </a:solidFill>
            </a:rPr>
            <a:t> </a:t>
          </a:r>
          <a:r>
            <a:rPr lang="en-US" dirty="0" err="1">
              <a:solidFill>
                <a:schemeClr val="tx1"/>
              </a:solidFill>
            </a:rPr>
            <a:t>thuyết</a:t>
          </a:r>
          <a:r>
            <a:rPr lang="en-US" dirty="0">
              <a:solidFill>
                <a:schemeClr val="tx1"/>
              </a:solidFill>
            </a:rPr>
            <a:t> </a:t>
          </a:r>
          <a:r>
            <a:rPr lang="en-US" dirty="0" err="1">
              <a:solidFill>
                <a:schemeClr val="tx1"/>
              </a:solidFill>
            </a:rPr>
            <a:t>phục</a:t>
          </a:r>
          <a:r>
            <a:rPr lang="en-US" dirty="0">
              <a:solidFill>
                <a:schemeClr val="tx1"/>
              </a:solidFill>
            </a:rPr>
            <a:t>…</a:t>
          </a:r>
        </a:p>
      </dgm:t>
    </dgm:pt>
    <dgm:pt modelId="{C797D94C-B49C-43C3-B740-DEA197F645F9}" type="parTrans" cxnId="{10DB0708-ACAC-4D66-80ED-B4CF9D2BA10F}">
      <dgm:prSet>
        <dgm:style>
          <a:lnRef idx="2">
            <a:schemeClr val="accent5"/>
          </a:lnRef>
          <a:fillRef idx="1">
            <a:schemeClr val="lt1"/>
          </a:fillRef>
          <a:effectRef idx="0">
            <a:schemeClr val="accent5"/>
          </a:effectRef>
          <a:fontRef idx="minor">
            <a:schemeClr val="dk1"/>
          </a:fontRef>
        </dgm:style>
      </dgm:prSet>
      <dgm:spPr/>
      <dgm:t>
        <a:bodyPr/>
        <a:lstStyle/>
        <a:p>
          <a:endParaRPr lang="en-US">
            <a:solidFill>
              <a:schemeClr val="tx1"/>
            </a:solidFill>
          </a:endParaRPr>
        </a:p>
      </dgm:t>
    </dgm:pt>
    <dgm:pt modelId="{9B153772-E8B9-47B8-BA56-1AD088BD0575}" type="sibTrans" cxnId="{10DB0708-ACAC-4D66-80ED-B4CF9D2BA10F}">
      <dgm:prSet/>
      <dgm:spPr/>
      <dgm:t>
        <a:bodyPr/>
        <a:lstStyle/>
        <a:p>
          <a:endParaRPr lang="en-US"/>
        </a:p>
      </dgm:t>
    </dgm:pt>
    <dgm:pt modelId="{C35EA1BF-CD13-4118-9510-0C95F0816C25}">
      <dgm:prSet phldrT="[Text]">
        <dgm:style>
          <a:lnRef idx="2">
            <a:schemeClr val="accent5"/>
          </a:lnRef>
          <a:fillRef idx="1">
            <a:schemeClr val="lt1"/>
          </a:fillRef>
          <a:effectRef idx="0">
            <a:schemeClr val="accent5"/>
          </a:effectRef>
          <a:fontRef idx="minor">
            <a:schemeClr val="dk1"/>
          </a:fontRef>
        </dgm:style>
      </dgm:prSet>
      <dgm:spPr/>
      <dgm:t>
        <a:bodyPr/>
        <a:lstStyle/>
        <a:p>
          <a:r>
            <a:rPr lang="en-US" dirty="0" err="1">
              <a:solidFill>
                <a:schemeClr val="tx1"/>
              </a:solidFill>
            </a:rPr>
            <a:t>Đánh</a:t>
          </a:r>
          <a:r>
            <a:rPr lang="en-US" dirty="0">
              <a:solidFill>
                <a:schemeClr val="tx1"/>
              </a:solidFill>
            </a:rPr>
            <a:t> </a:t>
          </a:r>
          <a:r>
            <a:rPr lang="en-US" dirty="0" err="1">
              <a:solidFill>
                <a:schemeClr val="tx1"/>
              </a:solidFill>
            </a:rPr>
            <a:t>giá</a:t>
          </a:r>
          <a:r>
            <a:rPr lang="en-US" dirty="0">
              <a:solidFill>
                <a:schemeClr val="tx1"/>
              </a:solidFill>
            </a:rPr>
            <a:t> </a:t>
          </a:r>
          <a:r>
            <a:rPr lang="en-US" dirty="0" err="1">
              <a:solidFill>
                <a:schemeClr val="tx1"/>
              </a:solidFill>
            </a:rPr>
            <a:t>phẩm</a:t>
          </a:r>
          <a:r>
            <a:rPr lang="en-US" dirty="0">
              <a:solidFill>
                <a:schemeClr val="tx1"/>
              </a:solidFill>
            </a:rPr>
            <a:t> </a:t>
          </a:r>
          <a:r>
            <a:rPr lang="en-US" dirty="0" err="1">
              <a:solidFill>
                <a:schemeClr val="tx1"/>
              </a:solidFill>
            </a:rPr>
            <a:t>chất</a:t>
          </a:r>
          <a:r>
            <a:rPr lang="en-US" dirty="0">
              <a:solidFill>
                <a:schemeClr val="tx1"/>
              </a:solidFill>
            </a:rPr>
            <a:t> </a:t>
          </a:r>
          <a:r>
            <a:rPr lang="en-US" dirty="0" err="1">
              <a:solidFill>
                <a:schemeClr val="tx1"/>
              </a:solidFill>
            </a:rPr>
            <a:t>và</a:t>
          </a:r>
          <a:r>
            <a:rPr lang="en-US" dirty="0">
              <a:solidFill>
                <a:schemeClr val="tx1"/>
              </a:solidFill>
            </a:rPr>
            <a:t> </a:t>
          </a:r>
          <a:r>
            <a:rPr lang="en-US" dirty="0" err="1">
              <a:solidFill>
                <a:schemeClr val="tx1"/>
              </a:solidFill>
            </a:rPr>
            <a:t>năng</a:t>
          </a:r>
          <a:r>
            <a:rPr lang="en-US" dirty="0">
              <a:solidFill>
                <a:schemeClr val="tx1"/>
              </a:solidFill>
            </a:rPr>
            <a:t> </a:t>
          </a:r>
          <a:r>
            <a:rPr lang="en-US" dirty="0" err="1">
              <a:solidFill>
                <a:schemeClr val="tx1"/>
              </a:solidFill>
            </a:rPr>
            <a:t>lực</a:t>
          </a:r>
          <a:r>
            <a:rPr lang="en-US" dirty="0">
              <a:solidFill>
                <a:schemeClr val="tx1"/>
              </a:solidFill>
            </a:rPr>
            <a:t> </a:t>
          </a:r>
          <a:r>
            <a:rPr lang="en-US" dirty="0" err="1">
              <a:solidFill>
                <a:schemeClr val="tx1"/>
              </a:solidFill>
            </a:rPr>
            <a:t>chung</a:t>
          </a:r>
          <a:r>
            <a:rPr lang="en-US" dirty="0">
              <a:solidFill>
                <a:schemeClr val="tx1"/>
              </a:solidFill>
            </a:rPr>
            <a:t> </a:t>
          </a:r>
          <a:r>
            <a:rPr lang="en-US" dirty="0" err="1">
              <a:solidFill>
                <a:schemeClr val="tx1"/>
              </a:solidFill>
            </a:rPr>
            <a:t>tập</a:t>
          </a:r>
          <a:r>
            <a:rPr lang="en-US" dirty="0">
              <a:solidFill>
                <a:schemeClr val="tx1"/>
              </a:solidFill>
            </a:rPr>
            <a:t> </a:t>
          </a:r>
          <a:r>
            <a:rPr lang="en-US" dirty="0" err="1">
              <a:solidFill>
                <a:schemeClr val="tx1"/>
              </a:solidFill>
            </a:rPr>
            <a:t>trung</a:t>
          </a:r>
          <a:r>
            <a:rPr lang="en-US" dirty="0">
              <a:solidFill>
                <a:schemeClr val="tx1"/>
              </a:solidFill>
            </a:rPr>
            <a:t> </a:t>
          </a:r>
          <a:r>
            <a:rPr lang="en-US" dirty="0" err="1">
              <a:solidFill>
                <a:schemeClr val="tx1"/>
              </a:solidFill>
            </a:rPr>
            <a:t>vào</a:t>
          </a:r>
          <a:r>
            <a:rPr lang="en-US" dirty="0">
              <a:solidFill>
                <a:schemeClr val="tx1"/>
              </a:solidFill>
            </a:rPr>
            <a:t> </a:t>
          </a:r>
          <a:r>
            <a:rPr lang="en-US" dirty="0" err="1">
              <a:solidFill>
                <a:schemeClr val="tx1"/>
              </a:solidFill>
            </a:rPr>
            <a:t>các</a:t>
          </a:r>
          <a:r>
            <a:rPr lang="en-US" dirty="0">
              <a:solidFill>
                <a:schemeClr val="tx1"/>
              </a:solidFill>
            </a:rPr>
            <a:t> </a:t>
          </a:r>
          <a:r>
            <a:rPr lang="en-US" dirty="0" err="1">
              <a:solidFill>
                <a:schemeClr val="tx1"/>
              </a:solidFill>
            </a:rPr>
            <a:t>hành</a:t>
          </a:r>
          <a:r>
            <a:rPr lang="en-US" dirty="0">
              <a:solidFill>
                <a:schemeClr val="tx1"/>
              </a:solidFill>
            </a:rPr>
            <a:t> vi </a:t>
          </a:r>
          <a:r>
            <a:rPr lang="en-US" dirty="0" err="1">
              <a:solidFill>
                <a:schemeClr val="tx1"/>
              </a:solidFill>
            </a:rPr>
            <a:t>việc</a:t>
          </a:r>
          <a:r>
            <a:rPr lang="en-US" dirty="0">
              <a:solidFill>
                <a:schemeClr val="tx1"/>
              </a:solidFill>
            </a:rPr>
            <a:t> </a:t>
          </a:r>
          <a:r>
            <a:rPr lang="en-US" dirty="0" err="1">
              <a:solidFill>
                <a:schemeClr val="tx1"/>
              </a:solidFill>
            </a:rPr>
            <a:t>làm</a:t>
          </a:r>
          <a:r>
            <a:rPr lang="en-US" dirty="0">
              <a:solidFill>
                <a:schemeClr val="tx1"/>
              </a:solidFill>
            </a:rPr>
            <a:t> </a:t>
          </a:r>
          <a:r>
            <a:rPr lang="en-US" dirty="0" err="1">
              <a:solidFill>
                <a:schemeClr val="tx1"/>
              </a:solidFill>
            </a:rPr>
            <a:t>cách</a:t>
          </a:r>
          <a:r>
            <a:rPr lang="en-US" dirty="0">
              <a:solidFill>
                <a:schemeClr val="tx1"/>
              </a:solidFill>
            </a:rPr>
            <a:t> </a:t>
          </a:r>
          <a:r>
            <a:rPr lang="en-US" dirty="0" err="1">
              <a:solidFill>
                <a:schemeClr val="tx1"/>
              </a:solidFill>
            </a:rPr>
            <a:t>ứng</a:t>
          </a:r>
          <a:r>
            <a:rPr lang="en-US" dirty="0">
              <a:solidFill>
                <a:schemeClr val="tx1"/>
              </a:solidFill>
            </a:rPr>
            <a:t> </a:t>
          </a:r>
          <a:r>
            <a:rPr lang="en-US" dirty="0" err="1">
              <a:solidFill>
                <a:schemeClr val="tx1"/>
              </a:solidFill>
            </a:rPr>
            <a:t>xử</a:t>
          </a:r>
          <a:r>
            <a:rPr lang="en-US" dirty="0">
              <a:solidFill>
                <a:schemeClr val="tx1"/>
              </a:solidFill>
            </a:rPr>
            <a:t>, </a:t>
          </a:r>
          <a:r>
            <a:rPr lang="en-US" dirty="0" err="1">
              <a:solidFill>
                <a:schemeClr val="tx1"/>
              </a:solidFill>
            </a:rPr>
            <a:t>những</a:t>
          </a:r>
          <a:r>
            <a:rPr lang="en-US" dirty="0">
              <a:solidFill>
                <a:schemeClr val="tx1"/>
              </a:solidFill>
            </a:rPr>
            <a:t> </a:t>
          </a:r>
          <a:r>
            <a:rPr lang="en-US" dirty="0" err="1">
              <a:solidFill>
                <a:schemeClr val="tx1"/>
              </a:solidFill>
            </a:rPr>
            <a:t>biểu</a:t>
          </a:r>
          <a:r>
            <a:rPr lang="en-US" dirty="0">
              <a:solidFill>
                <a:schemeClr val="tx1"/>
              </a:solidFill>
            </a:rPr>
            <a:t> </a:t>
          </a:r>
          <a:r>
            <a:rPr lang="en-US" dirty="0" err="1">
              <a:solidFill>
                <a:schemeClr val="tx1"/>
              </a:solidFill>
            </a:rPr>
            <a:t>hiện</a:t>
          </a:r>
          <a:r>
            <a:rPr lang="en-US" dirty="0">
              <a:solidFill>
                <a:schemeClr val="tx1"/>
              </a:solidFill>
            </a:rPr>
            <a:t> </a:t>
          </a:r>
          <a:r>
            <a:rPr lang="en-US" dirty="0" err="1">
              <a:solidFill>
                <a:schemeClr val="tx1"/>
              </a:solidFill>
            </a:rPr>
            <a:t>về</a:t>
          </a:r>
          <a:r>
            <a:rPr lang="en-US" dirty="0">
              <a:solidFill>
                <a:schemeClr val="tx1"/>
              </a:solidFill>
            </a:rPr>
            <a:t> </a:t>
          </a:r>
          <a:r>
            <a:rPr lang="en-US" dirty="0" err="1">
              <a:solidFill>
                <a:schemeClr val="tx1"/>
              </a:solidFill>
            </a:rPr>
            <a:t>thái</a:t>
          </a:r>
          <a:r>
            <a:rPr lang="en-US" dirty="0">
              <a:solidFill>
                <a:schemeClr val="tx1"/>
              </a:solidFill>
            </a:rPr>
            <a:t> </a:t>
          </a:r>
          <a:r>
            <a:rPr lang="en-US" dirty="0" err="1">
              <a:solidFill>
                <a:schemeClr val="tx1"/>
              </a:solidFill>
            </a:rPr>
            <a:t>độ</a:t>
          </a:r>
          <a:r>
            <a:rPr lang="en-US" dirty="0">
              <a:solidFill>
                <a:schemeClr val="tx1"/>
              </a:solidFill>
            </a:rPr>
            <a:t>, </a:t>
          </a:r>
          <a:r>
            <a:rPr lang="en-US" dirty="0" err="1">
              <a:solidFill>
                <a:schemeClr val="tx1"/>
              </a:solidFill>
            </a:rPr>
            <a:t>tình</a:t>
          </a:r>
          <a:r>
            <a:rPr lang="en-US" dirty="0">
              <a:solidFill>
                <a:schemeClr val="tx1"/>
              </a:solidFill>
            </a:rPr>
            <a:t> </a:t>
          </a:r>
          <a:r>
            <a:rPr lang="en-US" dirty="0" err="1">
              <a:solidFill>
                <a:schemeClr val="tx1"/>
              </a:solidFill>
            </a:rPr>
            <a:t>cảm</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sinh</a:t>
          </a:r>
          <a:r>
            <a:rPr lang="en-US" dirty="0">
              <a:solidFill>
                <a:schemeClr val="tx1"/>
              </a:solidFill>
            </a:rPr>
            <a:t>…</a:t>
          </a:r>
        </a:p>
      </dgm:t>
    </dgm:pt>
    <dgm:pt modelId="{A343FAA2-1ECC-4631-9588-21897E06E00D}" type="parTrans" cxnId="{FEC8FF33-F560-4290-9244-247A4559923A}">
      <dgm:prSet>
        <dgm:style>
          <a:lnRef idx="2">
            <a:schemeClr val="accent5"/>
          </a:lnRef>
          <a:fillRef idx="1">
            <a:schemeClr val="lt1"/>
          </a:fillRef>
          <a:effectRef idx="0">
            <a:schemeClr val="accent5"/>
          </a:effectRef>
          <a:fontRef idx="minor">
            <a:schemeClr val="dk1"/>
          </a:fontRef>
        </dgm:style>
      </dgm:prSet>
      <dgm:spPr/>
      <dgm:t>
        <a:bodyPr/>
        <a:lstStyle/>
        <a:p>
          <a:endParaRPr lang="en-US">
            <a:solidFill>
              <a:schemeClr val="tx1"/>
            </a:solidFill>
          </a:endParaRPr>
        </a:p>
      </dgm:t>
    </dgm:pt>
    <dgm:pt modelId="{FFFAC849-9D3A-4DC7-BB62-6820C49CBFF4}" type="sibTrans" cxnId="{FEC8FF33-F560-4290-9244-247A4559923A}">
      <dgm:prSet/>
      <dgm:spPr/>
      <dgm:t>
        <a:bodyPr/>
        <a:lstStyle/>
        <a:p>
          <a:endParaRPr lang="en-US"/>
        </a:p>
      </dgm:t>
    </dgm:pt>
    <dgm:pt modelId="{1639358F-F0E5-4B53-82A1-B0CE2A098C93}" type="pres">
      <dgm:prSet presAssocID="{06804358-1109-4E07-88E1-961B5AE9EADE}" presName="hierChild1" presStyleCnt="0">
        <dgm:presLayoutVars>
          <dgm:orgChart val="1"/>
          <dgm:chPref val="1"/>
          <dgm:dir/>
          <dgm:animOne val="branch"/>
          <dgm:animLvl val="lvl"/>
          <dgm:resizeHandles/>
        </dgm:presLayoutVars>
      </dgm:prSet>
      <dgm:spPr/>
      <dgm:t>
        <a:bodyPr/>
        <a:lstStyle/>
        <a:p>
          <a:endParaRPr lang="vi-VN"/>
        </a:p>
      </dgm:t>
    </dgm:pt>
    <dgm:pt modelId="{77265FB4-F913-4996-8781-F71E8F732E2B}" type="pres">
      <dgm:prSet presAssocID="{FF588BA0-06DE-43B3-A34C-07C1367DBB13}" presName="hierRoot1" presStyleCnt="0">
        <dgm:presLayoutVars>
          <dgm:hierBranch val="init"/>
        </dgm:presLayoutVars>
      </dgm:prSet>
      <dgm:spPr/>
    </dgm:pt>
    <dgm:pt modelId="{09F784DB-060E-4509-9520-BA48DFA22F25}" type="pres">
      <dgm:prSet presAssocID="{FF588BA0-06DE-43B3-A34C-07C1367DBB13}" presName="rootComposite1" presStyleCnt="0"/>
      <dgm:spPr/>
    </dgm:pt>
    <dgm:pt modelId="{2551471D-08C5-4F10-9D84-AFBC0C19D0C3}" type="pres">
      <dgm:prSet presAssocID="{FF588BA0-06DE-43B3-A34C-07C1367DBB13}" presName="rootText1" presStyleLbl="node0" presStyleIdx="0" presStyleCnt="1" custScaleX="149447" custLinFactNeighborX="613" custLinFactNeighborY="-167">
        <dgm:presLayoutVars>
          <dgm:chPref val="3"/>
        </dgm:presLayoutVars>
      </dgm:prSet>
      <dgm:spPr/>
      <dgm:t>
        <a:bodyPr/>
        <a:lstStyle/>
        <a:p>
          <a:endParaRPr lang="vi-VN"/>
        </a:p>
      </dgm:t>
    </dgm:pt>
    <dgm:pt modelId="{E71C5812-3F1A-4C70-86BE-4EA1FBB0A57A}" type="pres">
      <dgm:prSet presAssocID="{FF588BA0-06DE-43B3-A34C-07C1367DBB13}" presName="rootConnector1" presStyleLbl="node1" presStyleIdx="0" presStyleCnt="0"/>
      <dgm:spPr/>
      <dgm:t>
        <a:bodyPr/>
        <a:lstStyle/>
        <a:p>
          <a:endParaRPr lang="vi-VN"/>
        </a:p>
      </dgm:t>
    </dgm:pt>
    <dgm:pt modelId="{2C574C38-F876-49E3-91D1-6F1BEA891B96}" type="pres">
      <dgm:prSet presAssocID="{FF588BA0-06DE-43B3-A34C-07C1367DBB13}" presName="hierChild2" presStyleCnt="0"/>
      <dgm:spPr/>
    </dgm:pt>
    <dgm:pt modelId="{487267A7-E1A5-448F-8640-0B96E4A1BCD2}" type="pres">
      <dgm:prSet presAssocID="{9BBC2B5A-6634-4518-94A0-E2B43ACF7513}" presName="Name37" presStyleLbl="parChTrans1D2" presStyleIdx="0" presStyleCnt="3" custSzX="4355408"/>
      <dgm:spPr/>
      <dgm:t>
        <a:bodyPr/>
        <a:lstStyle/>
        <a:p>
          <a:endParaRPr lang="vi-VN"/>
        </a:p>
      </dgm:t>
    </dgm:pt>
    <dgm:pt modelId="{F55C10E5-27AC-48B0-BFD9-29F5A4DDF58A}" type="pres">
      <dgm:prSet presAssocID="{EEF74C44-35BE-4D29-86CE-BC2D26CE8D0D}" presName="hierRoot2" presStyleCnt="0">
        <dgm:presLayoutVars>
          <dgm:hierBranch val="init"/>
        </dgm:presLayoutVars>
      </dgm:prSet>
      <dgm:spPr/>
    </dgm:pt>
    <dgm:pt modelId="{0B9F2D19-6F89-4750-8033-FB7F10878D49}" type="pres">
      <dgm:prSet presAssocID="{EEF74C44-35BE-4D29-86CE-BC2D26CE8D0D}" presName="rootComposite" presStyleCnt="0"/>
      <dgm:spPr/>
    </dgm:pt>
    <dgm:pt modelId="{E825F81D-AF7E-4865-B378-90F0C52C13EA}" type="pres">
      <dgm:prSet presAssocID="{EEF74C44-35BE-4D29-86CE-BC2D26CE8D0D}" presName="rootText" presStyleLbl="node2" presStyleIdx="0" presStyleCnt="3" custScaleX="131071" custLinFactNeighborX="4200">
        <dgm:presLayoutVars>
          <dgm:chPref val="3"/>
        </dgm:presLayoutVars>
      </dgm:prSet>
      <dgm:spPr/>
      <dgm:t>
        <a:bodyPr/>
        <a:lstStyle/>
        <a:p>
          <a:endParaRPr lang="vi-VN"/>
        </a:p>
      </dgm:t>
    </dgm:pt>
    <dgm:pt modelId="{A3697F5F-5483-4411-9F27-BA992DCDD8F9}" type="pres">
      <dgm:prSet presAssocID="{EEF74C44-35BE-4D29-86CE-BC2D26CE8D0D}" presName="rootConnector" presStyleLbl="node2" presStyleIdx="0" presStyleCnt="3"/>
      <dgm:spPr/>
      <dgm:t>
        <a:bodyPr/>
        <a:lstStyle/>
        <a:p>
          <a:endParaRPr lang="vi-VN"/>
        </a:p>
      </dgm:t>
    </dgm:pt>
    <dgm:pt modelId="{05E0D63B-DCB3-43AB-B911-5CBAB211D95F}" type="pres">
      <dgm:prSet presAssocID="{EEF74C44-35BE-4D29-86CE-BC2D26CE8D0D}" presName="hierChild4" presStyleCnt="0"/>
      <dgm:spPr/>
    </dgm:pt>
    <dgm:pt modelId="{D6BEA22B-A56E-45C1-8E39-DA289AD5ACAE}" type="pres">
      <dgm:prSet presAssocID="{09A1A729-B7F2-436C-BF80-87212CA0831C}" presName="Name37" presStyleLbl="parChTrans1D3" presStyleIdx="0" presStyleCnt="8" custSzX="264059"/>
      <dgm:spPr/>
      <dgm:t>
        <a:bodyPr/>
        <a:lstStyle/>
        <a:p>
          <a:endParaRPr lang="vi-VN"/>
        </a:p>
      </dgm:t>
    </dgm:pt>
    <dgm:pt modelId="{789F5BFE-6FA8-4C16-83DC-A46C2F093BDC}" type="pres">
      <dgm:prSet presAssocID="{04289AEF-148E-4066-9E0E-8981BF766973}" presName="hierRoot2" presStyleCnt="0">
        <dgm:presLayoutVars>
          <dgm:hierBranch val="init"/>
        </dgm:presLayoutVars>
      </dgm:prSet>
      <dgm:spPr/>
    </dgm:pt>
    <dgm:pt modelId="{D23D04DD-81C3-4881-8477-C430387A98D1}" type="pres">
      <dgm:prSet presAssocID="{04289AEF-148E-4066-9E0E-8981BF766973}" presName="rootComposite" presStyleCnt="0"/>
      <dgm:spPr/>
    </dgm:pt>
    <dgm:pt modelId="{FE9102A3-154C-41A7-BAE4-5FC4E1DBD84E}" type="pres">
      <dgm:prSet presAssocID="{04289AEF-148E-4066-9E0E-8981BF766973}" presName="rootText" presStyleLbl="node3" presStyleIdx="0" presStyleCnt="8" custScaleX="149447" custLinFactNeighborX="-7800">
        <dgm:presLayoutVars>
          <dgm:chPref val="3"/>
        </dgm:presLayoutVars>
      </dgm:prSet>
      <dgm:spPr/>
      <dgm:t>
        <a:bodyPr/>
        <a:lstStyle/>
        <a:p>
          <a:endParaRPr lang="vi-VN"/>
        </a:p>
      </dgm:t>
    </dgm:pt>
    <dgm:pt modelId="{756E44A0-A583-45F3-A156-D71C9152DCA3}" type="pres">
      <dgm:prSet presAssocID="{04289AEF-148E-4066-9E0E-8981BF766973}" presName="rootConnector" presStyleLbl="node3" presStyleIdx="0" presStyleCnt="8"/>
      <dgm:spPr/>
      <dgm:t>
        <a:bodyPr/>
        <a:lstStyle/>
        <a:p>
          <a:endParaRPr lang="vi-VN"/>
        </a:p>
      </dgm:t>
    </dgm:pt>
    <dgm:pt modelId="{F0045103-22FD-4F9A-A28F-BEA676B2B956}" type="pres">
      <dgm:prSet presAssocID="{04289AEF-148E-4066-9E0E-8981BF766973}" presName="hierChild4" presStyleCnt="0"/>
      <dgm:spPr/>
    </dgm:pt>
    <dgm:pt modelId="{181DCFF5-EF20-4F83-8E00-C179FFE28520}" type="pres">
      <dgm:prSet presAssocID="{04289AEF-148E-4066-9E0E-8981BF766973}" presName="hierChild5" presStyleCnt="0"/>
      <dgm:spPr/>
    </dgm:pt>
    <dgm:pt modelId="{BB19A6E4-F039-4DC6-A1C2-D98318173C5F}" type="pres">
      <dgm:prSet presAssocID="{9A4EAAE6-FAEA-4FC2-8539-B507C85FB824}" presName="Name37" presStyleLbl="parChTrans1D3" presStyleIdx="1" presStyleCnt="8" custSzX="264059"/>
      <dgm:spPr/>
      <dgm:t>
        <a:bodyPr/>
        <a:lstStyle/>
        <a:p>
          <a:endParaRPr lang="vi-VN"/>
        </a:p>
      </dgm:t>
    </dgm:pt>
    <dgm:pt modelId="{D54185FB-1E36-45F4-B2FD-D7E237CB6341}" type="pres">
      <dgm:prSet presAssocID="{9A5A55F4-F9A3-4AA9-A65B-29182A9E0FD1}" presName="hierRoot2" presStyleCnt="0">
        <dgm:presLayoutVars>
          <dgm:hierBranch val="init"/>
        </dgm:presLayoutVars>
      </dgm:prSet>
      <dgm:spPr/>
    </dgm:pt>
    <dgm:pt modelId="{BA1A6EAE-C1CD-4DA7-AC71-86A48604E56F}" type="pres">
      <dgm:prSet presAssocID="{9A5A55F4-F9A3-4AA9-A65B-29182A9E0FD1}" presName="rootComposite" presStyleCnt="0"/>
      <dgm:spPr/>
    </dgm:pt>
    <dgm:pt modelId="{DFCEEA53-2F4E-4962-8F55-F2A33B45D99E}" type="pres">
      <dgm:prSet presAssocID="{9A5A55F4-F9A3-4AA9-A65B-29182A9E0FD1}" presName="rootText" presStyleLbl="node3" presStyleIdx="1" presStyleCnt="8" custScaleX="149447" custLinFactNeighborX="-7800" custLinFactNeighborY="3476">
        <dgm:presLayoutVars>
          <dgm:chPref val="3"/>
        </dgm:presLayoutVars>
      </dgm:prSet>
      <dgm:spPr/>
      <dgm:t>
        <a:bodyPr/>
        <a:lstStyle/>
        <a:p>
          <a:endParaRPr lang="vi-VN"/>
        </a:p>
      </dgm:t>
    </dgm:pt>
    <dgm:pt modelId="{22F7858A-B9E2-42C6-AC33-D4F0D60D5D71}" type="pres">
      <dgm:prSet presAssocID="{9A5A55F4-F9A3-4AA9-A65B-29182A9E0FD1}" presName="rootConnector" presStyleLbl="node3" presStyleIdx="1" presStyleCnt="8"/>
      <dgm:spPr/>
      <dgm:t>
        <a:bodyPr/>
        <a:lstStyle/>
        <a:p>
          <a:endParaRPr lang="vi-VN"/>
        </a:p>
      </dgm:t>
    </dgm:pt>
    <dgm:pt modelId="{825712CE-5F0D-4E61-9935-388F92B60D9D}" type="pres">
      <dgm:prSet presAssocID="{9A5A55F4-F9A3-4AA9-A65B-29182A9E0FD1}" presName="hierChild4" presStyleCnt="0"/>
      <dgm:spPr/>
    </dgm:pt>
    <dgm:pt modelId="{E710F9C7-0DF7-418E-BB92-5B67D4DE5B43}" type="pres">
      <dgm:prSet presAssocID="{9A5A55F4-F9A3-4AA9-A65B-29182A9E0FD1}" presName="hierChild5" presStyleCnt="0"/>
      <dgm:spPr/>
    </dgm:pt>
    <dgm:pt modelId="{40B35BF8-37D3-42E9-9552-A2E8246F1711}" type="pres">
      <dgm:prSet presAssocID="{FBF4DCD4-6D81-4053-8749-AEB0032D69A0}" presName="Name37" presStyleLbl="parChTrans1D3" presStyleIdx="2" presStyleCnt="8" custSzX="264059"/>
      <dgm:spPr/>
      <dgm:t>
        <a:bodyPr/>
        <a:lstStyle/>
        <a:p>
          <a:endParaRPr lang="vi-VN"/>
        </a:p>
      </dgm:t>
    </dgm:pt>
    <dgm:pt modelId="{96D944DB-F207-43F2-ABFC-B8E78FF0AE77}" type="pres">
      <dgm:prSet presAssocID="{3D9903A5-5C67-4627-AD1D-315D751FFBF3}" presName="hierRoot2" presStyleCnt="0">
        <dgm:presLayoutVars>
          <dgm:hierBranch val="init"/>
        </dgm:presLayoutVars>
      </dgm:prSet>
      <dgm:spPr/>
    </dgm:pt>
    <dgm:pt modelId="{A4ABF993-0221-4E74-8954-E0E817791186}" type="pres">
      <dgm:prSet presAssocID="{3D9903A5-5C67-4627-AD1D-315D751FFBF3}" presName="rootComposite" presStyleCnt="0"/>
      <dgm:spPr/>
    </dgm:pt>
    <dgm:pt modelId="{D5FA0053-FDB7-4D8B-9205-25C899A8D0CC}" type="pres">
      <dgm:prSet presAssocID="{3D9903A5-5C67-4627-AD1D-315D751FFBF3}" presName="rootText" presStyleLbl="node3" presStyleIdx="2" presStyleCnt="8" custScaleX="149447" custLinFactNeighborX="-7800">
        <dgm:presLayoutVars>
          <dgm:chPref val="3"/>
        </dgm:presLayoutVars>
      </dgm:prSet>
      <dgm:spPr/>
      <dgm:t>
        <a:bodyPr/>
        <a:lstStyle/>
        <a:p>
          <a:endParaRPr lang="vi-VN"/>
        </a:p>
      </dgm:t>
    </dgm:pt>
    <dgm:pt modelId="{779A44A5-9E2D-44C7-A6CD-01F7D8562A42}" type="pres">
      <dgm:prSet presAssocID="{3D9903A5-5C67-4627-AD1D-315D751FFBF3}" presName="rootConnector" presStyleLbl="node3" presStyleIdx="2" presStyleCnt="8"/>
      <dgm:spPr/>
      <dgm:t>
        <a:bodyPr/>
        <a:lstStyle/>
        <a:p>
          <a:endParaRPr lang="vi-VN"/>
        </a:p>
      </dgm:t>
    </dgm:pt>
    <dgm:pt modelId="{F1B86283-10B4-4396-9F75-CEC961B92CF7}" type="pres">
      <dgm:prSet presAssocID="{3D9903A5-5C67-4627-AD1D-315D751FFBF3}" presName="hierChild4" presStyleCnt="0"/>
      <dgm:spPr/>
    </dgm:pt>
    <dgm:pt modelId="{E156D602-44EA-4E28-AA82-C585A1981F8B}" type="pres">
      <dgm:prSet presAssocID="{3D9903A5-5C67-4627-AD1D-315D751FFBF3}" presName="hierChild5" presStyleCnt="0"/>
      <dgm:spPr/>
    </dgm:pt>
    <dgm:pt modelId="{321F805E-ED02-403F-B3E1-0D932CDE778C}" type="pres">
      <dgm:prSet presAssocID="{EEF74C44-35BE-4D29-86CE-BC2D26CE8D0D}" presName="hierChild5" presStyleCnt="0"/>
      <dgm:spPr/>
    </dgm:pt>
    <dgm:pt modelId="{7989FC9F-067F-4038-9CBE-0AEE18892288}" type="pres">
      <dgm:prSet presAssocID="{6E3BE9CF-B1C0-4275-BEFB-D03A60F85D40}" presName="Name37" presStyleLbl="parChTrans1D2" presStyleIdx="1" presStyleCnt="3" custSzX="1474668"/>
      <dgm:spPr/>
      <dgm:t>
        <a:bodyPr/>
        <a:lstStyle/>
        <a:p>
          <a:endParaRPr lang="vi-VN"/>
        </a:p>
      </dgm:t>
    </dgm:pt>
    <dgm:pt modelId="{F9951FC4-6855-4467-A18E-386531557C51}" type="pres">
      <dgm:prSet presAssocID="{38F39B79-8820-46B3-827D-0F5CE29B74D7}" presName="hierRoot2" presStyleCnt="0">
        <dgm:presLayoutVars>
          <dgm:hierBranch val="init"/>
        </dgm:presLayoutVars>
      </dgm:prSet>
      <dgm:spPr/>
    </dgm:pt>
    <dgm:pt modelId="{072BEE3C-1C64-4449-BD18-47D72EE26258}" type="pres">
      <dgm:prSet presAssocID="{38F39B79-8820-46B3-827D-0F5CE29B74D7}" presName="rootComposite" presStyleCnt="0"/>
      <dgm:spPr/>
    </dgm:pt>
    <dgm:pt modelId="{63F0AFB7-9013-4CFC-B3EF-BA11B9AE8838}" type="pres">
      <dgm:prSet presAssocID="{38F39B79-8820-46B3-827D-0F5CE29B74D7}" presName="rootText" presStyleLbl="node2" presStyleIdx="1" presStyleCnt="3" custScaleX="149447">
        <dgm:presLayoutVars>
          <dgm:chPref val="3"/>
        </dgm:presLayoutVars>
      </dgm:prSet>
      <dgm:spPr/>
      <dgm:t>
        <a:bodyPr/>
        <a:lstStyle/>
        <a:p>
          <a:endParaRPr lang="vi-VN"/>
        </a:p>
      </dgm:t>
    </dgm:pt>
    <dgm:pt modelId="{76813E04-788B-47B4-9944-36AAE1198F9E}" type="pres">
      <dgm:prSet presAssocID="{38F39B79-8820-46B3-827D-0F5CE29B74D7}" presName="rootConnector" presStyleLbl="node2" presStyleIdx="1" presStyleCnt="3"/>
      <dgm:spPr/>
      <dgm:t>
        <a:bodyPr/>
        <a:lstStyle/>
        <a:p>
          <a:endParaRPr lang="vi-VN"/>
        </a:p>
      </dgm:t>
    </dgm:pt>
    <dgm:pt modelId="{3D7B6820-4D73-4E99-B830-BAB87E7C7D05}" type="pres">
      <dgm:prSet presAssocID="{38F39B79-8820-46B3-827D-0F5CE29B74D7}" presName="hierChild4" presStyleCnt="0"/>
      <dgm:spPr/>
    </dgm:pt>
    <dgm:pt modelId="{70EB3514-50A2-4CDF-A9EF-3A1DB18E47A6}" type="pres">
      <dgm:prSet presAssocID="{39FE2A1D-038B-4733-AF08-E29AB9A96926}" presName="Name37" presStyleLbl="parChTrans1D3" presStyleIdx="3" presStyleCnt="8" custSzX="379293"/>
      <dgm:spPr/>
      <dgm:t>
        <a:bodyPr/>
        <a:lstStyle/>
        <a:p>
          <a:endParaRPr lang="vi-VN"/>
        </a:p>
      </dgm:t>
    </dgm:pt>
    <dgm:pt modelId="{40384FBC-7992-461A-A24B-16C9768B86D9}" type="pres">
      <dgm:prSet presAssocID="{8BCDEA3F-09FE-4F62-BA51-214DF6F51834}" presName="hierRoot2" presStyleCnt="0">
        <dgm:presLayoutVars>
          <dgm:hierBranch val="init"/>
        </dgm:presLayoutVars>
      </dgm:prSet>
      <dgm:spPr/>
    </dgm:pt>
    <dgm:pt modelId="{5F9BB4AF-987E-4BF5-A6BC-BD64E3F9597D}" type="pres">
      <dgm:prSet presAssocID="{8BCDEA3F-09FE-4F62-BA51-214DF6F51834}" presName="rootComposite" presStyleCnt="0"/>
      <dgm:spPr/>
    </dgm:pt>
    <dgm:pt modelId="{BB1CC042-880F-4793-A762-15CDF562D354}" type="pres">
      <dgm:prSet presAssocID="{8BCDEA3F-09FE-4F62-BA51-214DF6F51834}" presName="rootText" presStyleLbl="node3" presStyleIdx="3" presStyleCnt="8" custScaleX="129873" custScaleY="161249">
        <dgm:presLayoutVars>
          <dgm:chPref val="3"/>
        </dgm:presLayoutVars>
      </dgm:prSet>
      <dgm:spPr/>
      <dgm:t>
        <a:bodyPr/>
        <a:lstStyle/>
        <a:p>
          <a:endParaRPr lang="vi-VN"/>
        </a:p>
      </dgm:t>
    </dgm:pt>
    <dgm:pt modelId="{351E1536-EBDA-48BD-8D76-8FCCBFFA3045}" type="pres">
      <dgm:prSet presAssocID="{8BCDEA3F-09FE-4F62-BA51-214DF6F51834}" presName="rootConnector" presStyleLbl="node3" presStyleIdx="3" presStyleCnt="8"/>
      <dgm:spPr/>
      <dgm:t>
        <a:bodyPr/>
        <a:lstStyle/>
        <a:p>
          <a:endParaRPr lang="vi-VN"/>
        </a:p>
      </dgm:t>
    </dgm:pt>
    <dgm:pt modelId="{57F2D639-CBF3-4DF2-B584-C9C5084677AC}" type="pres">
      <dgm:prSet presAssocID="{8BCDEA3F-09FE-4F62-BA51-214DF6F51834}" presName="hierChild4" presStyleCnt="0"/>
      <dgm:spPr/>
    </dgm:pt>
    <dgm:pt modelId="{ED3102A2-E498-473E-878C-A25179FE715F}" type="pres">
      <dgm:prSet presAssocID="{8BCDEA3F-09FE-4F62-BA51-214DF6F51834}" presName="hierChild5" presStyleCnt="0"/>
      <dgm:spPr/>
    </dgm:pt>
    <dgm:pt modelId="{B64EAC00-2AE8-4C6D-AB99-011440B4435B}" type="pres">
      <dgm:prSet presAssocID="{38F39B79-8820-46B3-827D-0F5CE29B74D7}" presName="hierChild5" presStyleCnt="0"/>
      <dgm:spPr/>
    </dgm:pt>
    <dgm:pt modelId="{1E83FE9D-7F14-4F7C-B10D-46A27BCCAC83}" type="pres">
      <dgm:prSet presAssocID="{44F5DCC1-AAE4-463B-BC97-9722F7223156}" presName="Name37" presStyleLbl="parChTrans1D2" presStyleIdx="2" presStyleCnt="3" custSzX="1396937"/>
      <dgm:spPr/>
      <dgm:t>
        <a:bodyPr/>
        <a:lstStyle/>
        <a:p>
          <a:endParaRPr lang="vi-VN"/>
        </a:p>
      </dgm:t>
    </dgm:pt>
    <dgm:pt modelId="{0C18E284-089C-48F1-8B92-07F13C3BC61A}" type="pres">
      <dgm:prSet presAssocID="{805C9567-9B8C-44B0-9A3F-403F6396894F}" presName="hierRoot2" presStyleCnt="0">
        <dgm:presLayoutVars>
          <dgm:hierBranch val="init"/>
        </dgm:presLayoutVars>
      </dgm:prSet>
      <dgm:spPr/>
    </dgm:pt>
    <dgm:pt modelId="{AD604311-7AEB-49EA-AAA6-0D13CAF0FBEF}" type="pres">
      <dgm:prSet presAssocID="{805C9567-9B8C-44B0-9A3F-403F6396894F}" presName="rootComposite" presStyleCnt="0"/>
      <dgm:spPr/>
    </dgm:pt>
    <dgm:pt modelId="{17E1099E-FDF5-422F-8D97-E744E78BD1A2}" type="pres">
      <dgm:prSet presAssocID="{805C9567-9B8C-44B0-9A3F-403F6396894F}" presName="rootText" presStyleLbl="node2" presStyleIdx="2" presStyleCnt="3" custScaleX="149447">
        <dgm:presLayoutVars>
          <dgm:chPref val="3"/>
        </dgm:presLayoutVars>
      </dgm:prSet>
      <dgm:spPr/>
      <dgm:t>
        <a:bodyPr/>
        <a:lstStyle/>
        <a:p>
          <a:endParaRPr lang="vi-VN"/>
        </a:p>
      </dgm:t>
    </dgm:pt>
    <dgm:pt modelId="{3E039BC5-3D02-46D1-AF76-BD86A23CA7F8}" type="pres">
      <dgm:prSet presAssocID="{805C9567-9B8C-44B0-9A3F-403F6396894F}" presName="rootConnector" presStyleLbl="node2" presStyleIdx="2" presStyleCnt="3"/>
      <dgm:spPr/>
      <dgm:t>
        <a:bodyPr/>
        <a:lstStyle/>
        <a:p>
          <a:endParaRPr lang="vi-VN"/>
        </a:p>
      </dgm:t>
    </dgm:pt>
    <dgm:pt modelId="{C287CAC6-9771-44EF-B64A-E9D85EB29191}" type="pres">
      <dgm:prSet presAssocID="{805C9567-9B8C-44B0-9A3F-403F6396894F}" presName="hierChild4" presStyleCnt="0"/>
      <dgm:spPr/>
    </dgm:pt>
    <dgm:pt modelId="{917F1313-57A2-4135-B325-BB7C93AF5D29}" type="pres">
      <dgm:prSet presAssocID="{EE721E1E-611A-408A-AD44-6863438CF9BE}" presName="Name37" presStyleLbl="parChTrans1D3" presStyleIdx="4" presStyleCnt="8" custSzX="379293"/>
      <dgm:spPr/>
      <dgm:t>
        <a:bodyPr/>
        <a:lstStyle/>
        <a:p>
          <a:endParaRPr lang="vi-VN"/>
        </a:p>
      </dgm:t>
    </dgm:pt>
    <dgm:pt modelId="{6C82E4FF-DC7D-4F96-B68B-6D09013C6F3E}" type="pres">
      <dgm:prSet presAssocID="{C9FBD1EF-C126-4376-A1BB-0B3CCDC8EE55}" presName="hierRoot2" presStyleCnt="0">
        <dgm:presLayoutVars>
          <dgm:hierBranch val="init"/>
        </dgm:presLayoutVars>
      </dgm:prSet>
      <dgm:spPr/>
    </dgm:pt>
    <dgm:pt modelId="{B05A0A6B-5095-4199-874E-8E6DCA73E25B}" type="pres">
      <dgm:prSet presAssocID="{C9FBD1EF-C126-4376-A1BB-0B3CCDC8EE55}" presName="rootComposite" presStyleCnt="0"/>
      <dgm:spPr/>
    </dgm:pt>
    <dgm:pt modelId="{0D6B7F3C-B8A9-453E-A184-728218DF5E57}" type="pres">
      <dgm:prSet presAssocID="{C9FBD1EF-C126-4376-A1BB-0B3CCDC8EE55}" presName="rootText" presStyleLbl="node3" presStyleIdx="4" presStyleCnt="8" custScaleX="189548" custScaleY="142000">
        <dgm:presLayoutVars>
          <dgm:chPref val="3"/>
        </dgm:presLayoutVars>
      </dgm:prSet>
      <dgm:spPr/>
      <dgm:t>
        <a:bodyPr/>
        <a:lstStyle/>
        <a:p>
          <a:endParaRPr lang="vi-VN"/>
        </a:p>
      </dgm:t>
    </dgm:pt>
    <dgm:pt modelId="{D9432035-FC33-4242-B822-A2B0207E8055}" type="pres">
      <dgm:prSet presAssocID="{C9FBD1EF-C126-4376-A1BB-0B3CCDC8EE55}" presName="rootConnector" presStyleLbl="node3" presStyleIdx="4" presStyleCnt="8"/>
      <dgm:spPr/>
      <dgm:t>
        <a:bodyPr/>
        <a:lstStyle/>
        <a:p>
          <a:endParaRPr lang="vi-VN"/>
        </a:p>
      </dgm:t>
    </dgm:pt>
    <dgm:pt modelId="{4C43CB0E-7474-48BA-8599-290938525897}" type="pres">
      <dgm:prSet presAssocID="{C9FBD1EF-C126-4376-A1BB-0B3CCDC8EE55}" presName="hierChild4" presStyleCnt="0"/>
      <dgm:spPr/>
    </dgm:pt>
    <dgm:pt modelId="{6973F1A1-9CF7-4F48-8BC0-9E4F19D19F4C}" type="pres">
      <dgm:prSet presAssocID="{C9FBD1EF-C126-4376-A1BB-0B3CCDC8EE55}" presName="hierChild5" presStyleCnt="0"/>
      <dgm:spPr/>
    </dgm:pt>
    <dgm:pt modelId="{DD8FFF28-9CCC-4594-97AB-9C0929318A11}" type="pres">
      <dgm:prSet presAssocID="{2C695CEA-8F6B-44C2-95A0-49A007CCBA97}" presName="Name37" presStyleLbl="parChTrans1D3" presStyleIdx="5" presStyleCnt="8" custSzX="379293"/>
      <dgm:spPr/>
      <dgm:t>
        <a:bodyPr/>
        <a:lstStyle/>
        <a:p>
          <a:endParaRPr lang="vi-VN"/>
        </a:p>
      </dgm:t>
    </dgm:pt>
    <dgm:pt modelId="{E0B55980-035F-4C57-9D21-97E6BD1E5916}" type="pres">
      <dgm:prSet presAssocID="{9398F62A-B6E1-4A1D-8332-E2D4B8DF8D3D}" presName="hierRoot2" presStyleCnt="0">
        <dgm:presLayoutVars>
          <dgm:hierBranch val="init"/>
        </dgm:presLayoutVars>
      </dgm:prSet>
      <dgm:spPr/>
    </dgm:pt>
    <dgm:pt modelId="{06454BA1-F02A-4A75-A2C3-BB85B37F1F91}" type="pres">
      <dgm:prSet presAssocID="{9398F62A-B6E1-4A1D-8332-E2D4B8DF8D3D}" presName="rootComposite" presStyleCnt="0"/>
      <dgm:spPr/>
    </dgm:pt>
    <dgm:pt modelId="{C0E2D98B-4F76-4618-B460-6FB6E5870FA4}" type="pres">
      <dgm:prSet presAssocID="{9398F62A-B6E1-4A1D-8332-E2D4B8DF8D3D}" presName="rootText" presStyleLbl="node3" presStyleIdx="5" presStyleCnt="8" custScaleX="194370" custScaleY="120623">
        <dgm:presLayoutVars>
          <dgm:chPref val="3"/>
        </dgm:presLayoutVars>
      </dgm:prSet>
      <dgm:spPr/>
      <dgm:t>
        <a:bodyPr/>
        <a:lstStyle/>
        <a:p>
          <a:endParaRPr lang="vi-VN"/>
        </a:p>
      </dgm:t>
    </dgm:pt>
    <dgm:pt modelId="{8BD583D1-3DA5-451F-8D39-C35255E33D51}" type="pres">
      <dgm:prSet presAssocID="{9398F62A-B6E1-4A1D-8332-E2D4B8DF8D3D}" presName="rootConnector" presStyleLbl="node3" presStyleIdx="5" presStyleCnt="8"/>
      <dgm:spPr/>
      <dgm:t>
        <a:bodyPr/>
        <a:lstStyle/>
        <a:p>
          <a:endParaRPr lang="vi-VN"/>
        </a:p>
      </dgm:t>
    </dgm:pt>
    <dgm:pt modelId="{43EF2062-0496-4E6F-BF10-0B6CE121C1CD}" type="pres">
      <dgm:prSet presAssocID="{9398F62A-B6E1-4A1D-8332-E2D4B8DF8D3D}" presName="hierChild4" presStyleCnt="0"/>
      <dgm:spPr/>
    </dgm:pt>
    <dgm:pt modelId="{9E903D87-F239-483C-9FD2-C683C8F6DF9B}" type="pres">
      <dgm:prSet presAssocID="{9398F62A-B6E1-4A1D-8332-E2D4B8DF8D3D}" presName="hierChild5" presStyleCnt="0"/>
      <dgm:spPr/>
    </dgm:pt>
    <dgm:pt modelId="{844DFF2C-89DF-4918-8A95-CDAE43E32687}" type="pres">
      <dgm:prSet presAssocID="{C797D94C-B49C-43C3-B740-DEA197F645F9}" presName="Name37" presStyleLbl="parChTrans1D3" presStyleIdx="6" presStyleCnt="8" custSzX="379293"/>
      <dgm:spPr/>
      <dgm:t>
        <a:bodyPr/>
        <a:lstStyle/>
        <a:p>
          <a:endParaRPr lang="vi-VN"/>
        </a:p>
      </dgm:t>
    </dgm:pt>
    <dgm:pt modelId="{7360A7CA-E9F3-486D-AD35-B0EF4B3A00FE}" type="pres">
      <dgm:prSet presAssocID="{08744981-7005-446B-97CC-AE91853F487F}" presName="hierRoot2" presStyleCnt="0">
        <dgm:presLayoutVars>
          <dgm:hierBranch val="init"/>
        </dgm:presLayoutVars>
      </dgm:prSet>
      <dgm:spPr/>
    </dgm:pt>
    <dgm:pt modelId="{4C79A5A4-7DB8-4587-8871-89A37B63F33F}" type="pres">
      <dgm:prSet presAssocID="{08744981-7005-446B-97CC-AE91853F487F}" presName="rootComposite" presStyleCnt="0"/>
      <dgm:spPr/>
    </dgm:pt>
    <dgm:pt modelId="{0B68E0C8-8DB7-4DEE-ADFE-BA6EA5047988}" type="pres">
      <dgm:prSet presAssocID="{08744981-7005-446B-97CC-AE91853F487F}" presName="rootText" presStyleLbl="node3" presStyleIdx="6" presStyleCnt="8" custScaleX="188156" custScaleY="120623">
        <dgm:presLayoutVars>
          <dgm:chPref val="3"/>
        </dgm:presLayoutVars>
      </dgm:prSet>
      <dgm:spPr/>
      <dgm:t>
        <a:bodyPr/>
        <a:lstStyle/>
        <a:p>
          <a:endParaRPr lang="vi-VN"/>
        </a:p>
      </dgm:t>
    </dgm:pt>
    <dgm:pt modelId="{6A8B4623-E8BC-495F-A822-5C39124A9BF6}" type="pres">
      <dgm:prSet presAssocID="{08744981-7005-446B-97CC-AE91853F487F}" presName="rootConnector" presStyleLbl="node3" presStyleIdx="6" presStyleCnt="8"/>
      <dgm:spPr/>
      <dgm:t>
        <a:bodyPr/>
        <a:lstStyle/>
        <a:p>
          <a:endParaRPr lang="vi-VN"/>
        </a:p>
      </dgm:t>
    </dgm:pt>
    <dgm:pt modelId="{08C670B0-DAD6-406D-A5E3-7E59D24C0C3D}" type="pres">
      <dgm:prSet presAssocID="{08744981-7005-446B-97CC-AE91853F487F}" presName="hierChild4" presStyleCnt="0"/>
      <dgm:spPr/>
    </dgm:pt>
    <dgm:pt modelId="{86E7E752-5E4D-4712-A2BA-7359ED6A23F7}" type="pres">
      <dgm:prSet presAssocID="{08744981-7005-446B-97CC-AE91853F487F}" presName="hierChild5" presStyleCnt="0"/>
      <dgm:spPr/>
    </dgm:pt>
    <dgm:pt modelId="{B82E9EF0-FEEC-4A3D-A7AD-3D4E155B9023}" type="pres">
      <dgm:prSet presAssocID="{A343FAA2-1ECC-4631-9588-21897E06E00D}" presName="Name37" presStyleLbl="parChTrans1D3" presStyleIdx="7" presStyleCnt="8" custSzX="379293"/>
      <dgm:spPr/>
      <dgm:t>
        <a:bodyPr/>
        <a:lstStyle/>
        <a:p>
          <a:endParaRPr lang="vi-VN"/>
        </a:p>
      </dgm:t>
    </dgm:pt>
    <dgm:pt modelId="{5BC5E5F0-73DE-4FAC-A4A0-219AFB45DAA3}" type="pres">
      <dgm:prSet presAssocID="{C35EA1BF-CD13-4118-9510-0C95F0816C25}" presName="hierRoot2" presStyleCnt="0">
        <dgm:presLayoutVars>
          <dgm:hierBranch val="init"/>
        </dgm:presLayoutVars>
      </dgm:prSet>
      <dgm:spPr/>
    </dgm:pt>
    <dgm:pt modelId="{1DB8BA66-0778-4B25-8CEF-8999497E863B}" type="pres">
      <dgm:prSet presAssocID="{C35EA1BF-CD13-4118-9510-0C95F0816C25}" presName="rootComposite" presStyleCnt="0"/>
      <dgm:spPr/>
    </dgm:pt>
    <dgm:pt modelId="{A871A465-DFDB-4A4C-B079-5985091BB144}" type="pres">
      <dgm:prSet presAssocID="{C35EA1BF-CD13-4118-9510-0C95F0816C25}" presName="rootText" presStyleLbl="node3" presStyleIdx="7" presStyleCnt="8" custScaleX="188156" custScaleY="120623">
        <dgm:presLayoutVars>
          <dgm:chPref val="3"/>
        </dgm:presLayoutVars>
      </dgm:prSet>
      <dgm:spPr/>
      <dgm:t>
        <a:bodyPr/>
        <a:lstStyle/>
        <a:p>
          <a:endParaRPr lang="vi-VN"/>
        </a:p>
      </dgm:t>
    </dgm:pt>
    <dgm:pt modelId="{CC1AB248-43C6-42BF-8D64-452CF97ECB54}" type="pres">
      <dgm:prSet presAssocID="{C35EA1BF-CD13-4118-9510-0C95F0816C25}" presName="rootConnector" presStyleLbl="node3" presStyleIdx="7" presStyleCnt="8"/>
      <dgm:spPr/>
      <dgm:t>
        <a:bodyPr/>
        <a:lstStyle/>
        <a:p>
          <a:endParaRPr lang="vi-VN"/>
        </a:p>
      </dgm:t>
    </dgm:pt>
    <dgm:pt modelId="{E46B33BC-E84E-4B68-B8C5-A137BD06D5E0}" type="pres">
      <dgm:prSet presAssocID="{C35EA1BF-CD13-4118-9510-0C95F0816C25}" presName="hierChild4" presStyleCnt="0"/>
      <dgm:spPr/>
    </dgm:pt>
    <dgm:pt modelId="{C0EB69BA-BE4E-449C-8F7F-9943D6DA1917}" type="pres">
      <dgm:prSet presAssocID="{C35EA1BF-CD13-4118-9510-0C95F0816C25}" presName="hierChild5" presStyleCnt="0"/>
      <dgm:spPr/>
    </dgm:pt>
    <dgm:pt modelId="{EF85AC0E-0FAD-4FFC-9B57-9D3122EB54FD}" type="pres">
      <dgm:prSet presAssocID="{805C9567-9B8C-44B0-9A3F-403F6396894F}" presName="hierChild5" presStyleCnt="0"/>
      <dgm:spPr/>
    </dgm:pt>
    <dgm:pt modelId="{463B5CA4-238C-403C-B228-89972B3D29E2}" type="pres">
      <dgm:prSet presAssocID="{FF588BA0-06DE-43B3-A34C-07C1367DBB13}" presName="hierChild3" presStyleCnt="0"/>
      <dgm:spPr/>
    </dgm:pt>
  </dgm:ptLst>
  <dgm:cxnLst>
    <dgm:cxn modelId="{50C1BCED-D479-4BB6-B199-65541C808698}" type="presOf" srcId="{3D9903A5-5C67-4627-AD1D-315D751FFBF3}" destId="{D5FA0053-FDB7-4D8B-9205-25C899A8D0CC}" srcOrd="0" destOrd="0" presId="urn:microsoft.com/office/officeart/2005/8/layout/orgChart1"/>
    <dgm:cxn modelId="{A7451086-093A-4AEB-B756-BB70A0A85088}" type="presOf" srcId="{8BCDEA3F-09FE-4F62-BA51-214DF6F51834}" destId="{351E1536-EBDA-48BD-8D76-8FCCBFFA3045}" srcOrd="1" destOrd="0" presId="urn:microsoft.com/office/officeart/2005/8/layout/orgChart1"/>
    <dgm:cxn modelId="{4893E886-8F45-4748-8CDD-9145803D9D2B}" type="presOf" srcId="{38F39B79-8820-46B3-827D-0F5CE29B74D7}" destId="{63F0AFB7-9013-4CFC-B3EF-BA11B9AE8838}" srcOrd="0" destOrd="0" presId="urn:microsoft.com/office/officeart/2005/8/layout/orgChart1"/>
    <dgm:cxn modelId="{F2DB8D42-FAE4-4CE3-AD7F-C29476AE0321}" type="presOf" srcId="{3D9903A5-5C67-4627-AD1D-315D751FFBF3}" destId="{779A44A5-9E2D-44C7-A6CD-01F7D8562A42}" srcOrd="1" destOrd="0" presId="urn:microsoft.com/office/officeart/2005/8/layout/orgChart1"/>
    <dgm:cxn modelId="{10159CEB-3F81-4E7B-9561-FC164B19770E}" type="presOf" srcId="{9A5A55F4-F9A3-4AA9-A65B-29182A9E0FD1}" destId="{22F7858A-B9E2-42C6-AC33-D4F0D60D5D71}" srcOrd="1" destOrd="0" presId="urn:microsoft.com/office/officeart/2005/8/layout/orgChart1"/>
    <dgm:cxn modelId="{5AB71EC2-8FD4-4A3F-BB6A-3347B9908FC3}" type="presOf" srcId="{08744981-7005-446B-97CC-AE91853F487F}" destId="{0B68E0C8-8DB7-4DEE-ADFE-BA6EA5047988}" srcOrd="0" destOrd="0" presId="urn:microsoft.com/office/officeart/2005/8/layout/orgChart1"/>
    <dgm:cxn modelId="{D3868701-36EB-44FD-A0FC-022ECE187EED}" srcId="{EEF74C44-35BE-4D29-86CE-BC2D26CE8D0D}" destId="{9A5A55F4-F9A3-4AA9-A65B-29182A9E0FD1}" srcOrd="1" destOrd="0" parTransId="{9A4EAAE6-FAEA-4FC2-8539-B507C85FB824}" sibTransId="{8904B5BF-230B-491B-9E77-E9B0E8EF22DC}"/>
    <dgm:cxn modelId="{B02A89CC-1C3D-492E-9116-5456EB88D90D}" type="presOf" srcId="{06804358-1109-4E07-88E1-961B5AE9EADE}" destId="{1639358F-F0E5-4B53-82A1-B0CE2A098C93}" srcOrd="0" destOrd="0" presId="urn:microsoft.com/office/officeart/2005/8/layout/orgChart1"/>
    <dgm:cxn modelId="{8865FEBA-A021-49E1-BFC8-0FFB397AFE33}" srcId="{805C9567-9B8C-44B0-9A3F-403F6396894F}" destId="{C9FBD1EF-C126-4376-A1BB-0B3CCDC8EE55}" srcOrd="0" destOrd="0" parTransId="{EE721E1E-611A-408A-AD44-6863438CF9BE}" sibTransId="{342EB803-EE04-4F82-8C3B-AFEAD25DAA89}"/>
    <dgm:cxn modelId="{B272A9C6-2464-4F26-A240-13023269C09F}" type="presOf" srcId="{EEF74C44-35BE-4D29-86CE-BC2D26CE8D0D}" destId="{E825F81D-AF7E-4865-B378-90F0C52C13EA}" srcOrd="0" destOrd="0" presId="urn:microsoft.com/office/officeart/2005/8/layout/orgChart1"/>
    <dgm:cxn modelId="{4D6EEE3A-4FDC-443B-9490-3F128DCD8F97}" type="presOf" srcId="{805C9567-9B8C-44B0-9A3F-403F6396894F}" destId="{3E039BC5-3D02-46D1-AF76-BD86A23CA7F8}" srcOrd="1" destOrd="0" presId="urn:microsoft.com/office/officeart/2005/8/layout/orgChart1"/>
    <dgm:cxn modelId="{07135896-6891-45AD-9D1A-12BD9602B36C}" type="presOf" srcId="{805C9567-9B8C-44B0-9A3F-403F6396894F}" destId="{17E1099E-FDF5-422F-8D97-E744E78BD1A2}" srcOrd="0" destOrd="0" presId="urn:microsoft.com/office/officeart/2005/8/layout/orgChart1"/>
    <dgm:cxn modelId="{D5C1A4FD-0C16-4E7E-9AE2-9FB26BD51DE9}" type="presOf" srcId="{9A4EAAE6-FAEA-4FC2-8539-B507C85FB824}" destId="{BB19A6E4-F039-4DC6-A1C2-D98318173C5F}" srcOrd="0" destOrd="0" presId="urn:microsoft.com/office/officeart/2005/8/layout/orgChart1"/>
    <dgm:cxn modelId="{8D205908-5386-4999-AD3D-3D61ECFDDC9E}" type="presOf" srcId="{9398F62A-B6E1-4A1D-8332-E2D4B8DF8D3D}" destId="{C0E2D98B-4F76-4618-B460-6FB6E5870FA4}" srcOrd="0" destOrd="0" presId="urn:microsoft.com/office/officeart/2005/8/layout/orgChart1"/>
    <dgm:cxn modelId="{6808B1E8-3A31-4C1E-AB00-0454B5C048C1}" srcId="{EEF74C44-35BE-4D29-86CE-BC2D26CE8D0D}" destId="{3D9903A5-5C67-4627-AD1D-315D751FFBF3}" srcOrd="2" destOrd="0" parTransId="{FBF4DCD4-6D81-4053-8749-AEB0032D69A0}" sibTransId="{D14AD861-2E84-4AFA-9221-C8B818B6CD72}"/>
    <dgm:cxn modelId="{FEC8FF33-F560-4290-9244-247A4559923A}" srcId="{805C9567-9B8C-44B0-9A3F-403F6396894F}" destId="{C35EA1BF-CD13-4118-9510-0C95F0816C25}" srcOrd="3" destOrd="0" parTransId="{A343FAA2-1ECC-4631-9588-21897E06E00D}" sibTransId="{FFFAC849-9D3A-4DC7-BB62-6820C49CBFF4}"/>
    <dgm:cxn modelId="{9F94E359-0349-4609-BCE6-3E364300B166}" srcId="{805C9567-9B8C-44B0-9A3F-403F6396894F}" destId="{9398F62A-B6E1-4A1D-8332-E2D4B8DF8D3D}" srcOrd="1" destOrd="0" parTransId="{2C695CEA-8F6B-44C2-95A0-49A007CCBA97}" sibTransId="{062B71AB-1BFA-47B9-AABB-B7BF71902501}"/>
    <dgm:cxn modelId="{0EFE549B-0530-49A1-8E40-04A7303F431B}" type="presOf" srcId="{04289AEF-148E-4066-9E0E-8981BF766973}" destId="{FE9102A3-154C-41A7-BAE4-5FC4E1DBD84E}" srcOrd="0" destOrd="0" presId="urn:microsoft.com/office/officeart/2005/8/layout/orgChart1"/>
    <dgm:cxn modelId="{A42818FC-D8D5-4F50-A211-C23DA5987E80}" type="presOf" srcId="{9BBC2B5A-6634-4518-94A0-E2B43ACF7513}" destId="{487267A7-E1A5-448F-8640-0B96E4A1BCD2}" srcOrd="0" destOrd="0" presId="urn:microsoft.com/office/officeart/2005/8/layout/orgChart1"/>
    <dgm:cxn modelId="{1867DF9A-50E9-4C5C-9F1A-0C285A999CD3}" type="presOf" srcId="{09A1A729-B7F2-436C-BF80-87212CA0831C}" destId="{D6BEA22B-A56E-45C1-8E39-DA289AD5ACAE}" srcOrd="0" destOrd="0" presId="urn:microsoft.com/office/officeart/2005/8/layout/orgChart1"/>
    <dgm:cxn modelId="{2D0FC86C-16C2-4189-BD2D-99FEB24C1086}" type="presOf" srcId="{C797D94C-B49C-43C3-B740-DEA197F645F9}" destId="{844DFF2C-89DF-4918-8A95-CDAE43E32687}" srcOrd="0" destOrd="0" presId="urn:microsoft.com/office/officeart/2005/8/layout/orgChart1"/>
    <dgm:cxn modelId="{87F19218-B44B-42EA-BEA2-D24F6111213A}" type="presOf" srcId="{C35EA1BF-CD13-4118-9510-0C95F0816C25}" destId="{A871A465-DFDB-4A4C-B079-5985091BB144}" srcOrd="0" destOrd="0" presId="urn:microsoft.com/office/officeart/2005/8/layout/orgChart1"/>
    <dgm:cxn modelId="{049EBFA9-44E9-4875-BADC-FAFEF7421D42}" srcId="{06804358-1109-4E07-88E1-961B5AE9EADE}" destId="{FF588BA0-06DE-43B3-A34C-07C1367DBB13}" srcOrd="0" destOrd="0" parTransId="{F10E5037-E891-4EF2-B7C4-348204061CEC}" sibTransId="{84AFAB86-6215-43FA-8C8C-1C3954C45123}"/>
    <dgm:cxn modelId="{C42B5B71-BBEA-4287-A99E-E1289502A9BA}" type="presOf" srcId="{EE721E1E-611A-408A-AD44-6863438CF9BE}" destId="{917F1313-57A2-4135-B325-BB7C93AF5D29}" srcOrd="0" destOrd="0" presId="urn:microsoft.com/office/officeart/2005/8/layout/orgChart1"/>
    <dgm:cxn modelId="{F2FCEA89-4D60-4A4F-A7BD-5D618C391F06}" type="presOf" srcId="{C9FBD1EF-C126-4376-A1BB-0B3CCDC8EE55}" destId="{D9432035-FC33-4242-B822-A2B0207E8055}" srcOrd="1" destOrd="0" presId="urn:microsoft.com/office/officeart/2005/8/layout/orgChart1"/>
    <dgm:cxn modelId="{4931884C-F6C6-468C-8A5B-375ADAEA272C}" type="presOf" srcId="{C35EA1BF-CD13-4118-9510-0C95F0816C25}" destId="{CC1AB248-43C6-42BF-8D64-452CF97ECB54}" srcOrd="1" destOrd="0" presId="urn:microsoft.com/office/officeart/2005/8/layout/orgChart1"/>
    <dgm:cxn modelId="{38736E2D-89F5-43D0-9CA4-6F8501CD32CA}" type="presOf" srcId="{EEF74C44-35BE-4D29-86CE-BC2D26CE8D0D}" destId="{A3697F5F-5483-4411-9F27-BA992DCDD8F9}" srcOrd="1" destOrd="0" presId="urn:microsoft.com/office/officeart/2005/8/layout/orgChart1"/>
    <dgm:cxn modelId="{19F9EE93-08AA-4047-A91A-A66EBBC0BBED}" type="presOf" srcId="{9398F62A-B6E1-4A1D-8332-E2D4B8DF8D3D}" destId="{8BD583D1-3DA5-451F-8D39-C35255E33D51}" srcOrd="1" destOrd="0" presId="urn:microsoft.com/office/officeart/2005/8/layout/orgChart1"/>
    <dgm:cxn modelId="{3B05E6EC-CEF1-4203-9AEF-465FDA5EEA24}" type="presOf" srcId="{9A5A55F4-F9A3-4AA9-A65B-29182A9E0FD1}" destId="{DFCEEA53-2F4E-4962-8F55-F2A33B45D99E}" srcOrd="0" destOrd="0" presId="urn:microsoft.com/office/officeart/2005/8/layout/orgChart1"/>
    <dgm:cxn modelId="{B9A4B436-2CE7-40D2-8812-28D9E5F46E43}" type="presOf" srcId="{C9FBD1EF-C126-4376-A1BB-0B3CCDC8EE55}" destId="{0D6B7F3C-B8A9-453E-A184-728218DF5E57}" srcOrd="0" destOrd="0" presId="urn:microsoft.com/office/officeart/2005/8/layout/orgChart1"/>
    <dgm:cxn modelId="{00B5D314-D12C-4C0E-8282-20757BEE12EA}" type="presOf" srcId="{FF588BA0-06DE-43B3-A34C-07C1367DBB13}" destId="{E71C5812-3F1A-4C70-86BE-4EA1FBB0A57A}" srcOrd="1" destOrd="0" presId="urn:microsoft.com/office/officeart/2005/8/layout/orgChart1"/>
    <dgm:cxn modelId="{A2985C54-D05C-494E-94B1-C9E6F55B6B3B}" srcId="{FF588BA0-06DE-43B3-A34C-07C1367DBB13}" destId="{805C9567-9B8C-44B0-9A3F-403F6396894F}" srcOrd="2" destOrd="0" parTransId="{44F5DCC1-AAE4-463B-BC97-9722F7223156}" sibTransId="{0963491F-CA93-4ABE-A33E-03CC8215C77F}"/>
    <dgm:cxn modelId="{BABBBBCE-BD69-4FD2-A837-AA1C21429B6C}" type="presOf" srcId="{6E3BE9CF-B1C0-4275-BEFB-D03A60F85D40}" destId="{7989FC9F-067F-4038-9CBE-0AEE18892288}" srcOrd="0" destOrd="0" presId="urn:microsoft.com/office/officeart/2005/8/layout/orgChart1"/>
    <dgm:cxn modelId="{0AB71215-11A7-4061-A865-107E9546E608}" type="presOf" srcId="{04289AEF-148E-4066-9E0E-8981BF766973}" destId="{756E44A0-A583-45F3-A156-D71C9152DCA3}" srcOrd="1" destOrd="0" presId="urn:microsoft.com/office/officeart/2005/8/layout/orgChart1"/>
    <dgm:cxn modelId="{B41A31BB-CA7D-42D5-987F-EA176793FA96}" type="presOf" srcId="{8BCDEA3F-09FE-4F62-BA51-214DF6F51834}" destId="{BB1CC042-880F-4793-A762-15CDF562D354}" srcOrd="0" destOrd="0" presId="urn:microsoft.com/office/officeart/2005/8/layout/orgChart1"/>
    <dgm:cxn modelId="{2AAD12C0-6B32-4AFA-BEA3-E4C93F875007}" type="presOf" srcId="{44F5DCC1-AAE4-463B-BC97-9722F7223156}" destId="{1E83FE9D-7F14-4F7C-B10D-46A27BCCAC83}" srcOrd="0" destOrd="0" presId="urn:microsoft.com/office/officeart/2005/8/layout/orgChart1"/>
    <dgm:cxn modelId="{1F1FD213-5F59-4790-8884-3F69736CED3C}" type="presOf" srcId="{2C695CEA-8F6B-44C2-95A0-49A007CCBA97}" destId="{DD8FFF28-9CCC-4594-97AB-9C0929318A11}" srcOrd="0" destOrd="0" presId="urn:microsoft.com/office/officeart/2005/8/layout/orgChart1"/>
    <dgm:cxn modelId="{44D809E4-F724-4304-AA42-9A0A3228F04B}" srcId="{38F39B79-8820-46B3-827D-0F5CE29B74D7}" destId="{8BCDEA3F-09FE-4F62-BA51-214DF6F51834}" srcOrd="0" destOrd="0" parTransId="{39FE2A1D-038B-4733-AF08-E29AB9A96926}" sibTransId="{FA12302B-3A70-4130-AFBD-09EF02E6DF89}"/>
    <dgm:cxn modelId="{10DB0708-ACAC-4D66-80ED-B4CF9D2BA10F}" srcId="{805C9567-9B8C-44B0-9A3F-403F6396894F}" destId="{08744981-7005-446B-97CC-AE91853F487F}" srcOrd="2" destOrd="0" parTransId="{C797D94C-B49C-43C3-B740-DEA197F645F9}" sibTransId="{9B153772-E8B9-47B8-BA56-1AD088BD0575}"/>
    <dgm:cxn modelId="{BCACD1DC-A215-4A79-8048-1DD88C4E6DCC}" type="presOf" srcId="{38F39B79-8820-46B3-827D-0F5CE29B74D7}" destId="{76813E04-788B-47B4-9944-36AAE1198F9E}" srcOrd="1" destOrd="0" presId="urn:microsoft.com/office/officeart/2005/8/layout/orgChart1"/>
    <dgm:cxn modelId="{CC0A3791-14B1-4C1F-BD74-1341490A0561}" type="presOf" srcId="{08744981-7005-446B-97CC-AE91853F487F}" destId="{6A8B4623-E8BC-495F-A822-5C39124A9BF6}" srcOrd="1" destOrd="0" presId="urn:microsoft.com/office/officeart/2005/8/layout/orgChart1"/>
    <dgm:cxn modelId="{90FF7B41-06C3-4311-990E-886859E7F405}" type="presOf" srcId="{FF588BA0-06DE-43B3-A34C-07C1367DBB13}" destId="{2551471D-08C5-4F10-9D84-AFBC0C19D0C3}" srcOrd="0" destOrd="0" presId="urn:microsoft.com/office/officeart/2005/8/layout/orgChart1"/>
    <dgm:cxn modelId="{2D5A17EF-370B-423D-879B-498A0111B2B2}" srcId="{EEF74C44-35BE-4D29-86CE-BC2D26CE8D0D}" destId="{04289AEF-148E-4066-9E0E-8981BF766973}" srcOrd="0" destOrd="0" parTransId="{09A1A729-B7F2-436C-BF80-87212CA0831C}" sibTransId="{1166443C-B034-4EF2-9A38-F95FE92E6A02}"/>
    <dgm:cxn modelId="{76C82AE3-A09B-4BD9-BB2B-2C51CAC167A8}" type="presOf" srcId="{A343FAA2-1ECC-4631-9588-21897E06E00D}" destId="{B82E9EF0-FEEC-4A3D-A7AD-3D4E155B9023}" srcOrd="0" destOrd="0" presId="urn:microsoft.com/office/officeart/2005/8/layout/orgChart1"/>
    <dgm:cxn modelId="{C085A514-9871-4A05-BAA6-7B7D8554E827}" type="presOf" srcId="{FBF4DCD4-6D81-4053-8749-AEB0032D69A0}" destId="{40B35BF8-37D3-42E9-9552-A2E8246F1711}" srcOrd="0" destOrd="0" presId="urn:microsoft.com/office/officeart/2005/8/layout/orgChart1"/>
    <dgm:cxn modelId="{318B78DA-CA68-48A9-8675-96F82EEDAC98}" srcId="{FF588BA0-06DE-43B3-A34C-07C1367DBB13}" destId="{38F39B79-8820-46B3-827D-0F5CE29B74D7}" srcOrd="1" destOrd="0" parTransId="{6E3BE9CF-B1C0-4275-BEFB-D03A60F85D40}" sibTransId="{FD0894D9-2F96-4B89-8A20-FAF0A855B395}"/>
    <dgm:cxn modelId="{1AC0D346-C0BA-4CCD-B3F0-D5A539869263}" srcId="{FF588BA0-06DE-43B3-A34C-07C1367DBB13}" destId="{EEF74C44-35BE-4D29-86CE-BC2D26CE8D0D}" srcOrd="0" destOrd="0" parTransId="{9BBC2B5A-6634-4518-94A0-E2B43ACF7513}" sibTransId="{5E683228-F46B-492D-9575-1E47B28FCE2C}"/>
    <dgm:cxn modelId="{6124BA24-0E35-46A5-9639-56AFEDF5C7F9}" type="presOf" srcId="{39FE2A1D-038B-4733-AF08-E29AB9A96926}" destId="{70EB3514-50A2-4CDF-A9EF-3A1DB18E47A6}" srcOrd="0" destOrd="0" presId="urn:microsoft.com/office/officeart/2005/8/layout/orgChart1"/>
    <dgm:cxn modelId="{1465C9F9-16B8-4DCD-8069-DBAB108B899E}" type="presParOf" srcId="{1639358F-F0E5-4B53-82A1-B0CE2A098C93}" destId="{77265FB4-F913-4996-8781-F71E8F732E2B}" srcOrd="0" destOrd="0" presId="urn:microsoft.com/office/officeart/2005/8/layout/orgChart1"/>
    <dgm:cxn modelId="{0992CF79-55F8-4BF7-B8BC-E219802E2172}" type="presParOf" srcId="{77265FB4-F913-4996-8781-F71E8F732E2B}" destId="{09F784DB-060E-4509-9520-BA48DFA22F25}" srcOrd="0" destOrd="0" presId="urn:microsoft.com/office/officeart/2005/8/layout/orgChart1"/>
    <dgm:cxn modelId="{D990ABF6-EC51-4027-93FD-1CEB1AC37ADD}" type="presParOf" srcId="{09F784DB-060E-4509-9520-BA48DFA22F25}" destId="{2551471D-08C5-4F10-9D84-AFBC0C19D0C3}" srcOrd="0" destOrd="0" presId="urn:microsoft.com/office/officeart/2005/8/layout/orgChart1"/>
    <dgm:cxn modelId="{023211F9-58B7-4030-BFB5-CEE317FF1337}" type="presParOf" srcId="{09F784DB-060E-4509-9520-BA48DFA22F25}" destId="{E71C5812-3F1A-4C70-86BE-4EA1FBB0A57A}" srcOrd="1" destOrd="0" presId="urn:microsoft.com/office/officeart/2005/8/layout/orgChart1"/>
    <dgm:cxn modelId="{792025A0-5C08-40C8-BECD-92A819656409}" type="presParOf" srcId="{77265FB4-F913-4996-8781-F71E8F732E2B}" destId="{2C574C38-F876-49E3-91D1-6F1BEA891B96}" srcOrd="1" destOrd="0" presId="urn:microsoft.com/office/officeart/2005/8/layout/orgChart1"/>
    <dgm:cxn modelId="{4132F624-2023-4467-A68B-67124D9A742D}" type="presParOf" srcId="{2C574C38-F876-49E3-91D1-6F1BEA891B96}" destId="{487267A7-E1A5-448F-8640-0B96E4A1BCD2}" srcOrd="0" destOrd="0" presId="urn:microsoft.com/office/officeart/2005/8/layout/orgChart1"/>
    <dgm:cxn modelId="{90E6BCB3-E46F-4F45-B182-22A6BAEEE337}" type="presParOf" srcId="{2C574C38-F876-49E3-91D1-6F1BEA891B96}" destId="{F55C10E5-27AC-48B0-BFD9-29F5A4DDF58A}" srcOrd="1" destOrd="0" presId="urn:microsoft.com/office/officeart/2005/8/layout/orgChart1"/>
    <dgm:cxn modelId="{2779978A-E8B5-49D4-BAB4-715FA298CB61}" type="presParOf" srcId="{F55C10E5-27AC-48B0-BFD9-29F5A4DDF58A}" destId="{0B9F2D19-6F89-4750-8033-FB7F10878D49}" srcOrd="0" destOrd="0" presId="urn:microsoft.com/office/officeart/2005/8/layout/orgChart1"/>
    <dgm:cxn modelId="{1DF3F8A8-452A-44E2-84F0-E444C1CEEAA7}" type="presParOf" srcId="{0B9F2D19-6F89-4750-8033-FB7F10878D49}" destId="{E825F81D-AF7E-4865-B378-90F0C52C13EA}" srcOrd="0" destOrd="0" presId="urn:microsoft.com/office/officeart/2005/8/layout/orgChart1"/>
    <dgm:cxn modelId="{2007660C-2448-4F5E-BFE0-E96E1D55F841}" type="presParOf" srcId="{0B9F2D19-6F89-4750-8033-FB7F10878D49}" destId="{A3697F5F-5483-4411-9F27-BA992DCDD8F9}" srcOrd="1" destOrd="0" presId="urn:microsoft.com/office/officeart/2005/8/layout/orgChart1"/>
    <dgm:cxn modelId="{5C969C15-C864-416E-AECB-8043DFD849B2}" type="presParOf" srcId="{F55C10E5-27AC-48B0-BFD9-29F5A4DDF58A}" destId="{05E0D63B-DCB3-43AB-B911-5CBAB211D95F}" srcOrd="1" destOrd="0" presId="urn:microsoft.com/office/officeart/2005/8/layout/orgChart1"/>
    <dgm:cxn modelId="{2A802696-8DE7-441C-A093-F04379432465}" type="presParOf" srcId="{05E0D63B-DCB3-43AB-B911-5CBAB211D95F}" destId="{D6BEA22B-A56E-45C1-8E39-DA289AD5ACAE}" srcOrd="0" destOrd="0" presId="urn:microsoft.com/office/officeart/2005/8/layout/orgChart1"/>
    <dgm:cxn modelId="{60923A02-F1C3-4AF1-AA5C-510F7A681658}" type="presParOf" srcId="{05E0D63B-DCB3-43AB-B911-5CBAB211D95F}" destId="{789F5BFE-6FA8-4C16-83DC-A46C2F093BDC}" srcOrd="1" destOrd="0" presId="urn:microsoft.com/office/officeart/2005/8/layout/orgChart1"/>
    <dgm:cxn modelId="{53A52747-0656-4FF9-BCBB-108F65D8A932}" type="presParOf" srcId="{789F5BFE-6FA8-4C16-83DC-A46C2F093BDC}" destId="{D23D04DD-81C3-4881-8477-C430387A98D1}" srcOrd="0" destOrd="0" presId="urn:microsoft.com/office/officeart/2005/8/layout/orgChart1"/>
    <dgm:cxn modelId="{9237267A-82F7-4CFF-9A26-8672F63A8B28}" type="presParOf" srcId="{D23D04DD-81C3-4881-8477-C430387A98D1}" destId="{FE9102A3-154C-41A7-BAE4-5FC4E1DBD84E}" srcOrd="0" destOrd="0" presId="urn:microsoft.com/office/officeart/2005/8/layout/orgChart1"/>
    <dgm:cxn modelId="{CDB6BC40-3E12-42EA-8271-8CFA4DB42471}" type="presParOf" srcId="{D23D04DD-81C3-4881-8477-C430387A98D1}" destId="{756E44A0-A583-45F3-A156-D71C9152DCA3}" srcOrd="1" destOrd="0" presId="urn:microsoft.com/office/officeart/2005/8/layout/orgChart1"/>
    <dgm:cxn modelId="{B23EA23F-BA6F-4C6F-8DF0-8A4DDE7F9E97}" type="presParOf" srcId="{789F5BFE-6FA8-4C16-83DC-A46C2F093BDC}" destId="{F0045103-22FD-4F9A-A28F-BEA676B2B956}" srcOrd="1" destOrd="0" presId="urn:microsoft.com/office/officeart/2005/8/layout/orgChart1"/>
    <dgm:cxn modelId="{48D69A5C-043D-44FE-B756-C5BC048E323F}" type="presParOf" srcId="{789F5BFE-6FA8-4C16-83DC-A46C2F093BDC}" destId="{181DCFF5-EF20-4F83-8E00-C179FFE28520}" srcOrd="2" destOrd="0" presId="urn:microsoft.com/office/officeart/2005/8/layout/orgChart1"/>
    <dgm:cxn modelId="{319A0BA5-87A8-4778-A88A-9CF50B1C5114}" type="presParOf" srcId="{05E0D63B-DCB3-43AB-B911-5CBAB211D95F}" destId="{BB19A6E4-F039-4DC6-A1C2-D98318173C5F}" srcOrd="2" destOrd="0" presId="urn:microsoft.com/office/officeart/2005/8/layout/orgChart1"/>
    <dgm:cxn modelId="{DA8E842E-7AFA-4DB0-808A-25CFB0683836}" type="presParOf" srcId="{05E0D63B-DCB3-43AB-B911-5CBAB211D95F}" destId="{D54185FB-1E36-45F4-B2FD-D7E237CB6341}" srcOrd="3" destOrd="0" presId="urn:microsoft.com/office/officeart/2005/8/layout/orgChart1"/>
    <dgm:cxn modelId="{0F3BB466-1F1F-440C-B569-5F007B3BD85A}" type="presParOf" srcId="{D54185FB-1E36-45F4-B2FD-D7E237CB6341}" destId="{BA1A6EAE-C1CD-4DA7-AC71-86A48604E56F}" srcOrd="0" destOrd="0" presId="urn:microsoft.com/office/officeart/2005/8/layout/orgChart1"/>
    <dgm:cxn modelId="{E9B79032-97DF-4D55-AA3D-64F17C700B12}" type="presParOf" srcId="{BA1A6EAE-C1CD-4DA7-AC71-86A48604E56F}" destId="{DFCEEA53-2F4E-4962-8F55-F2A33B45D99E}" srcOrd="0" destOrd="0" presId="urn:microsoft.com/office/officeart/2005/8/layout/orgChart1"/>
    <dgm:cxn modelId="{FC6073E6-1439-401C-A21C-80CFFB7D6504}" type="presParOf" srcId="{BA1A6EAE-C1CD-4DA7-AC71-86A48604E56F}" destId="{22F7858A-B9E2-42C6-AC33-D4F0D60D5D71}" srcOrd="1" destOrd="0" presId="urn:microsoft.com/office/officeart/2005/8/layout/orgChart1"/>
    <dgm:cxn modelId="{33C8C7CD-9178-4B39-A973-B2FEF03805F4}" type="presParOf" srcId="{D54185FB-1E36-45F4-B2FD-D7E237CB6341}" destId="{825712CE-5F0D-4E61-9935-388F92B60D9D}" srcOrd="1" destOrd="0" presId="urn:microsoft.com/office/officeart/2005/8/layout/orgChart1"/>
    <dgm:cxn modelId="{9EAB3FD4-0FDB-4EBE-9D8F-51FC6C4C9F1E}" type="presParOf" srcId="{D54185FB-1E36-45F4-B2FD-D7E237CB6341}" destId="{E710F9C7-0DF7-418E-BB92-5B67D4DE5B43}" srcOrd="2" destOrd="0" presId="urn:microsoft.com/office/officeart/2005/8/layout/orgChart1"/>
    <dgm:cxn modelId="{E43A1023-EF66-4767-B942-C4DC7A67F3D8}" type="presParOf" srcId="{05E0D63B-DCB3-43AB-B911-5CBAB211D95F}" destId="{40B35BF8-37D3-42E9-9552-A2E8246F1711}" srcOrd="4" destOrd="0" presId="urn:microsoft.com/office/officeart/2005/8/layout/orgChart1"/>
    <dgm:cxn modelId="{CB093B10-F950-4920-851B-2DE14FF13B26}" type="presParOf" srcId="{05E0D63B-DCB3-43AB-B911-5CBAB211D95F}" destId="{96D944DB-F207-43F2-ABFC-B8E78FF0AE77}" srcOrd="5" destOrd="0" presId="urn:microsoft.com/office/officeart/2005/8/layout/orgChart1"/>
    <dgm:cxn modelId="{4062FFD6-2B49-4CE2-B28F-B13A37DAE90A}" type="presParOf" srcId="{96D944DB-F207-43F2-ABFC-B8E78FF0AE77}" destId="{A4ABF993-0221-4E74-8954-E0E817791186}" srcOrd="0" destOrd="0" presId="urn:microsoft.com/office/officeart/2005/8/layout/orgChart1"/>
    <dgm:cxn modelId="{7E86B91B-DD07-43BB-868F-382AAFA9490E}" type="presParOf" srcId="{A4ABF993-0221-4E74-8954-E0E817791186}" destId="{D5FA0053-FDB7-4D8B-9205-25C899A8D0CC}" srcOrd="0" destOrd="0" presId="urn:microsoft.com/office/officeart/2005/8/layout/orgChart1"/>
    <dgm:cxn modelId="{18B5C862-14DA-4F09-90FE-F3CBF889313F}" type="presParOf" srcId="{A4ABF993-0221-4E74-8954-E0E817791186}" destId="{779A44A5-9E2D-44C7-A6CD-01F7D8562A42}" srcOrd="1" destOrd="0" presId="urn:microsoft.com/office/officeart/2005/8/layout/orgChart1"/>
    <dgm:cxn modelId="{DA172165-35F9-4C30-B400-744561EDD998}" type="presParOf" srcId="{96D944DB-F207-43F2-ABFC-B8E78FF0AE77}" destId="{F1B86283-10B4-4396-9F75-CEC961B92CF7}" srcOrd="1" destOrd="0" presId="urn:microsoft.com/office/officeart/2005/8/layout/orgChart1"/>
    <dgm:cxn modelId="{C86482FD-8430-446E-A3FE-35C000E8F0DC}" type="presParOf" srcId="{96D944DB-F207-43F2-ABFC-B8E78FF0AE77}" destId="{E156D602-44EA-4E28-AA82-C585A1981F8B}" srcOrd="2" destOrd="0" presId="urn:microsoft.com/office/officeart/2005/8/layout/orgChart1"/>
    <dgm:cxn modelId="{8B1C9E6B-A4AE-4EE5-BBCB-AF2A91D62E25}" type="presParOf" srcId="{F55C10E5-27AC-48B0-BFD9-29F5A4DDF58A}" destId="{321F805E-ED02-403F-B3E1-0D932CDE778C}" srcOrd="2" destOrd="0" presId="urn:microsoft.com/office/officeart/2005/8/layout/orgChart1"/>
    <dgm:cxn modelId="{F2A633C0-621B-40E4-B9E5-C40E602C2971}" type="presParOf" srcId="{2C574C38-F876-49E3-91D1-6F1BEA891B96}" destId="{7989FC9F-067F-4038-9CBE-0AEE18892288}" srcOrd="2" destOrd="0" presId="urn:microsoft.com/office/officeart/2005/8/layout/orgChart1"/>
    <dgm:cxn modelId="{92CEB0CC-D8B7-44C2-BC36-009E4A3D9712}" type="presParOf" srcId="{2C574C38-F876-49E3-91D1-6F1BEA891B96}" destId="{F9951FC4-6855-4467-A18E-386531557C51}" srcOrd="3" destOrd="0" presId="urn:microsoft.com/office/officeart/2005/8/layout/orgChart1"/>
    <dgm:cxn modelId="{34D09C65-0547-43E7-B289-90F3136D7420}" type="presParOf" srcId="{F9951FC4-6855-4467-A18E-386531557C51}" destId="{072BEE3C-1C64-4449-BD18-47D72EE26258}" srcOrd="0" destOrd="0" presId="urn:microsoft.com/office/officeart/2005/8/layout/orgChart1"/>
    <dgm:cxn modelId="{13BE314B-BEF5-460F-B4BB-5617564FF94D}" type="presParOf" srcId="{072BEE3C-1C64-4449-BD18-47D72EE26258}" destId="{63F0AFB7-9013-4CFC-B3EF-BA11B9AE8838}" srcOrd="0" destOrd="0" presId="urn:microsoft.com/office/officeart/2005/8/layout/orgChart1"/>
    <dgm:cxn modelId="{09AD698E-27D7-4A97-BDD7-D541CB1B8535}" type="presParOf" srcId="{072BEE3C-1C64-4449-BD18-47D72EE26258}" destId="{76813E04-788B-47B4-9944-36AAE1198F9E}" srcOrd="1" destOrd="0" presId="urn:microsoft.com/office/officeart/2005/8/layout/orgChart1"/>
    <dgm:cxn modelId="{5679FB7D-B3BA-437A-9E44-19F128A89A78}" type="presParOf" srcId="{F9951FC4-6855-4467-A18E-386531557C51}" destId="{3D7B6820-4D73-4E99-B830-BAB87E7C7D05}" srcOrd="1" destOrd="0" presId="urn:microsoft.com/office/officeart/2005/8/layout/orgChart1"/>
    <dgm:cxn modelId="{F74A317F-8E48-4B6E-90D4-3C6423340153}" type="presParOf" srcId="{3D7B6820-4D73-4E99-B830-BAB87E7C7D05}" destId="{70EB3514-50A2-4CDF-A9EF-3A1DB18E47A6}" srcOrd="0" destOrd="0" presId="urn:microsoft.com/office/officeart/2005/8/layout/orgChart1"/>
    <dgm:cxn modelId="{E9936076-F810-4E89-AC26-6544F8ABB99C}" type="presParOf" srcId="{3D7B6820-4D73-4E99-B830-BAB87E7C7D05}" destId="{40384FBC-7992-461A-A24B-16C9768B86D9}" srcOrd="1" destOrd="0" presId="urn:microsoft.com/office/officeart/2005/8/layout/orgChart1"/>
    <dgm:cxn modelId="{789D10E2-4A21-46AC-A788-D195FC3FE403}" type="presParOf" srcId="{40384FBC-7992-461A-A24B-16C9768B86D9}" destId="{5F9BB4AF-987E-4BF5-A6BC-BD64E3F9597D}" srcOrd="0" destOrd="0" presId="urn:microsoft.com/office/officeart/2005/8/layout/orgChart1"/>
    <dgm:cxn modelId="{66CA144D-402E-4044-A821-7BD4D61809CC}" type="presParOf" srcId="{5F9BB4AF-987E-4BF5-A6BC-BD64E3F9597D}" destId="{BB1CC042-880F-4793-A762-15CDF562D354}" srcOrd="0" destOrd="0" presId="urn:microsoft.com/office/officeart/2005/8/layout/orgChart1"/>
    <dgm:cxn modelId="{40D447F7-BE1E-4092-8A1F-69EAA7A3E451}" type="presParOf" srcId="{5F9BB4AF-987E-4BF5-A6BC-BD64E3F9597D}" destId="{351E1536-EBDA-48BD-8D76-8FCCBFFA3045}" srcOrd="1" destOrd="0" presId="urn:microsoft.com/office/officeart/2005/8/layout/orgChart1"/>
    <dgm:cxn modelId="{9BCAD539-D062-4C3D-ABD2-50934D0CA54C}" type="presParOf" srcId="{40384FBC-7992-461A-A24B-16C9768B86D9}" destId="{57F2D639-CBF3-4DF2-B584-C9C5084677AC}" srcOrd="1" destOrd="0" presId="urn:microsoft.com/office/officeart/2005/8/layout/orgChart1"/>
    <dgm:cxn modelId="{FA949E66-65A7-42A0-B71C-C06EFC88A6BA}" type="presParOf" srcId="{40384FBC-7992-461A-A24B-16C9768B86D9}" destId="{ED3102A2-E498-473E-878C-A25179FE715F}" srcOrd="2" destOrd="0" presId="urn:microsoft.com/office/officeart/2005/8/layout/orgChart1"/>
    <dgm:cxn modelId="{4FFA49C5-BAAE-47DE-9595-CDEA9663DCE7}" type="presParOf" srcId="{F9951FC4-6855-4467-A18E-386531557C51}" destId="{B64EAC00-2AE8-4C6D-AB99-011440B4435B}" srcOrd="2" destOrd="0" presId="urn:microsoft.com/office/officeart/2005/8/layout/orgChart1"/>
    <dgm:cxn modelId="{5AE12FF1-F578-4F75-A85C-72E68477E7A7}" type="presParOf" srcId="{2C574C38-F876-49E3-91D1-6F1BEA891B96}" destId="{1E83FE9D-7F14-4F7C-B10D-46A27BCCAC83}" srcOrd="4" destOrd="0" presId="urn:microsoft.com/office/officeart/2005/8/layout/orgChart1"/>
    <dgm:cxn modelId="{37A026C8-B6FB-4D45-833B-E7BF9C2910BC}" type="presParOf" srcId="{2C574C38-F876-49E3-91D1-6F1BEA891B96}" destId="{0C18E284-089C-48F1-8B92-07F13C3BC61A}" srcOrd="5" destOrd="0" presId="urn:microsoft.com/office/officeart/2005/8/layout/orgChart1"/>
    <dgm:cxn modelId="{68739B87-CE13-4FB5-AF06-F8D06EC9625E}" type="presParOf" srcId="{0C18E284-089C-48F1-8B92-07F13C3BC61A}" destId="{AD604311-7AEB-49EA-AAA6-0D13CAF0FBEF}" srcOrd="0" destOrd="0" presId="urn:microsoft.com/office/officeart/2005/8/layout/orgChart1"/>
    <dgm:cxn modelId="{596B0565-5EEB-4970-90A5-686328D28FB7}" type="presParOf" srcId="{AD604311-7AEB-49EA-AAA6-0D13CAF0FBEF}" destId="{17E1099E-FDF5-422F-8D97-E744E78BD1A2}" srcOrd="0" destOrd="0" presId="urn:microsoft.com/office/officeart/2005/8/layout/orgChart1"/>
    <dgm:cxn modelId="{1EED6C9E-565B-4860-A673-A60A10500D86}" type="presParOf" srcId="{AD604311-7AEB-49EA-AAA6-0D13CAF0FBEF}" destId="{3E039BC5-3D02-46D1-AF76-BD86A23CA7F8}" srcOrd="1" destOrd="0" presId="urn:microsoft.com/office/officeart/2005/8/layout/orgChart1"/>
    <dgm:cxn modelId="{973239C8-147F-4708-BDA0-282E7E81DFF9}" type="presParOf" srcId="{0C18E284-089C-48F1-8B92-07F13C3BC61A}" destId="{C287CAC6-9771-44EF-B64A-E9D85EB29191}" srcOrd="1" destOrd="0" presId="urn:microsoft.com/office/officeart/2005/8/layout/orgChart1"/>
    <dgm:cxn modelId="{5697C921-DB82-4CFE-8617-38FE48E569CC}" type="presParOf" srcId="{C287CAC6-9771-44EF-B64A-E9D85EB29191}" destId="{917F1313-57A2-4135-B325-BB7C93AF5D29}" srcOrd="0" destOrd="0" presId="urn:microsoft.com/office/officeart/2005/8/layout/orgChart1"/>
    <dgm:cxn modelId="{4C245C4C-657B-4E37-9DED-405B1E118255}" type="presParOf" srcId="{C287CAC6-9771-44EF-B64A-E9D85EB29191}" destId="{6C82E4FF-DC7D-4F96-B68B-6D09013C6F3E}" srcOrd="1" destOrd="0" presId="urn:microsoft.com/office/officeart/2005/8/layout/orgChart1"/>
    <dgm:cxn modelId="{EFCF3E8A-ADBA-4AD5-B8A1-0D266E5DC9EB}" type="presParOf" srcId="{6C82E4FF-DC7D-4F96-B68B-6D09013C6F3E}" destId="{B05A0A6B-5095-4199-874E-8E6DCA73E25B}" srcOrd="0" destOrd="0" presId="urn:microsoft.com/office/officeart/2005/8/layout/orgChart1"/>
    <dgm:cxn modelId="{4F62597B-F624-40AD-B1EC-0A04145AADF0}" type="presParOf" srcId="{B05A0A6B-5095-4199-874E-8E6DCA73E25B}" destId="{0D6B7F3C-B8A9-453E-A184-728218DF5E57}" srcOrd="0" destOrd="0" presId="urn:microsoft.com/office/officeart/2005/8/layout/orgChart1"/>
    <dgm:cxn modelId="{6CC66DC5-AAEF-4F4E-9702-A0EB921661B0}" type="presParOf" srcId="{B05A0A6B-5095-4199-874E-8E6DCA73E25B}" destId="{D9432035-FC33-4242-B822-A2B0207E8055}" srcOrd="1" destOrd="0" presId="urn:microsoft.com/office/officeart/2005/8/layout/orgChart1"/>
    <dgm:cxn modelId="{0CA18E4A-E311-4406-A498-0C76F7C0A1C8}" type="presParOf" srcId="{6C82E4FF-DC7D-4F96-B68B-6D09013C6F3E}" destId="{4C43CB0E-7474-48BA-8599-290938525897}" srcOrd="1" destOrd="0" presId="urn:microsoft.com/office/officeart/2005/8/layout/orgChart1"/>
    <dgm:cxn modelId="{E07A8C7C-1E21-4BC1-9FD1-273124B2434D}" type="presParOf" srcId="{6C82E4FF-DC7D-4F96-B68B-6D09013C6F3E}" destId="{6973F1A1-9CF7-4F48-8BC0-9E4F19D19F4C}" srcOrd="2" destOrd="0" presId="urn:microsoft.com/office/officeart/2005/8/layout/orgChart1"/>
    <dgm:cxn modelId="{91616AC3-1D07-44F9-A332-2F9F1D6ED9B7}" type="presParOf" srcId="{C287CAC6-9771-44EF-B64A-E9D85EB29191}" destId="{DD8FFF28-9CCC-4594-97AB-9C0929318A11}" srcOrd="2" destOrd="0" presId="urn:microsoft.com/office/officeart/2005/8/layout/orgChart1"/>
    <dgm:cxn modelId="{800CE835-9A1F-41C9-B069-11C0C03349AA}" type="presParOf" srcId="{C287CAC6-9771-44EF-B64A-E9D85EB29191}" destId="{E0B55980-035F-4C57-9D21-97E6BD1E5916}" srcOrd="3" destOrd="0" presId="urn:microsoft.com/office/officeart/2005/8/layout/orgChart1"/>
    <dgm:cxn modelId="{EF6D37F3-B6A3-435E-BC1B-5960634ABE88}" type="presParOf" srcId="{E0B55980-035F-4C57-9D21-97E6BD1E5916}" destId="{06454BA1-F02A-4A75-A2C3-BB85B37F1F91}" srcOrd="0" destOrd="0" presId="urn:microsoft.com/office/officeart/2005/8/layout/orgChart1"/>
    <dgm:cxn modelId="{30F21E1D-8910-45E9-B571-07035D0F9D98}" type="presParOf" srcId="{06454BA1-F02A-4A75-A2C3-BB85B37F1F91}" destId="{C0E2D98B-4F76-4618-B460-6FB6E5870FA4}" srcOrd="0" destOrd="0" presId="urn:microsoft.com/office/officeart/2005/8/layout/orgChart1"/>
    <dgm:cxn modelId="{298EF083-54DE-4EA0-8576-6946A0E9C442}" type="presParOf" srcId="{06454BA1-F02A-4A75-A2C3-BB85B37F1F91}" destId="{8BD583D1-3DA5-451F-8D39-C35255E33D51}" srcOrd="1" destOrd="0" presId="urn:microsoft.com/office/officeart/2005/8/layout/orgChart1"/>
    <dgm:cxn modelId="{60971006-F0E6-48BE-A705-B87DD7C364A3}" type="presParOf" srcId="{E0B55980-035F-4C57-9D21-97E6BD1E5916}" destId="{43EF2062-0496-4E6F-BF10-0B6CE121C1CD}" srcOrd="1" destOrd="0" presId="urn:microsoft.com/office/officeart/2005/8/layout/orgChart1"/>
    <dgm:cxn modelId="{D987716D-8D0E-4523-9C10-49FD3AB18BDC}" type="presParOf" srcId="{E0B55980-035F-4C57-9D21-97E6BD1E5916}" destId="{9E903D87-F239-483C-9FD2-C683C8F6DF9B}" srcOrd="2" destOrd="0" presId="urn:microsoft.com/office/officeart/2005/8/layout/orgChart1"/>
    <dgm:cxn modelId="{5D3EF7FD-774E-4E1E-A796-C3D882EFC0E7}" type="presParOf" srcId="{C287CAC6-9771-44EF-B64A-E9D85EB29191}" destId="{844DFF2C-89DF-4918-8A95-CDAE43E32687}" srcOrd="4" destOrd="0" presId="urn:microsoft.com/office/officeart/2005/8/layout/orgChart1"/>
    <dgm:cxn modelId="{950C023D-D26F-4F8B-BC26-7714A3554426}" type="presParOf" srcId="{C287CAC6-9771-44EF-B64A-E9D85EB29191}" destId="{7360A7CA-E9F3-486D-AD35-B0EF4B3A00FE}" srcOrd="5" destOrd="0" presId="urn:microsoft.com/office/officeart/2005/8/layout/orgChart1"/>
    <dgm:cxn modelId="{29AFED87-B00F-4B3D-9B95-D5D5093B87A3}" type="presParOf" srcId="{7360A7CA-E9F3-486D-AD35-B0EF4B3A00FE}" destId="{4C79A5A4-7DB8-4587-8871-89A37B63F33F}" srcOrd="0" destOrd="0" presId="urn:microsoft.com/office/officeart/2005/8/layout/orgChart1"/>
    <dgm:cxn modelId="{2D9E2F7E-37A0-4ADA-8301-D634B06F4A1E}" type="presParOf" srcId="{4C79A5A4-7DB8-4587-8871-89A37B63F33F}" destId="{0B68E0C8-8DB7-4DEE-ADFE-BA6EA5047988}" srcOrd="0" destOrd="0" presId="urn:microsoft.com/office/officeart/2005/8/layout/orgChart1"/>
    <dgm:cxn modelId="{5B5AB6F2-24CA-4CCB-8FBB-DDD65CF2F794}" type="presParOf" srcId="{4C79A5A4-7DB8-4587-8871-89A37B63F33F}" destId="{6A8B4623-E8BC-495F-A822-5C39124A9BF6}" srcOrd="1" destOrd="0" presId="urn:microsoft.com/office/officeart/2005/8/layout/orgChart1"/>
    <dgm:cxn modelId="{EBB89EB2-3FE7-492C-B751-CAD63F864FEA}" type="presParOf" srcId="{7360A7CA-E9F3-486D-AD35-B0EF4B3A00FE}" destId="{08C670B0-DAD6-406D-A5E3-7E59D24C0C3D}" srcOrd="1" destOrd="0" presId="urn:microsoft.com/office/officeart/2005/8/layout/orgChart1"/>
    <dgm:cxn modelId="{158B996E-C6D3-4242-A376-C1A66230C13F}" type="presParOf" srcId="{7360A7CA-E9F3-486D-AD35-B0EF4B3A00FE}" destId="{86E7E752-5E4D-4712-A2BA-7359ED6A23F7}" srcOrd="2" destOrd="0" presId="urn:microsoft.com/office/officeart/2005/8/layout/orgChart1"/>
    <dgm:cxn modelId="{E30DEB8C-8E5F-4E0B-AB72-B45BD1733531}" type="presParOf" srcId="{C287CAC6-9771-44EF-B64A-E9D85EB29191}" destId="{B82E9EF0-FEEC-4A3D-A7AD-3D4E155B9023}" srcOrd="6" destOrd="0" presId="urn:microsoft.com/office/officeart/2005/8/layout/orgChart1"/>
    <dgm:cxn modelId="{F2656F72-641E-4FB9-B73D-D2B13D04B253}" type="presParOf" srcId="{C287CAC6-9771-44EF-B64A-E9D85EB29191}" destId="{5BC5E5F0-73DE-4FAC-A4A0-219AFB45DAA3}" srcOrd="7" destOrd="0" presId="urn:microsoft.com/office/officeart/2005/8/layout/orgChart1"/>
    <dgm:cxn modelId="{FD40BBD5-006A-4BBC-B36E-1FC7934608D1}" type="presParOf" srcId="{5BC5E5F0-73DE-4FAC-A4A0-219AFB45DAA3}" destId="{1DB8BA66-0778-4B25-8CEF-8999497E863B}" srcOrd="0" destOrd="0" presId="urn:microsoft.com/office/officeart/2005/8/layout/orgChart1"/>
    <dgm:cxn modelId="{DEBB4FEF-92EE-48DF-9907-597151FBD5C4}" type="presParOf" srcId="{1DB8BA66-0778-4B25-8CEF-8999497E863B}" destId="{A871A465-DFDB-4A4C-B079-5985091BB144}" srcOrd="0" destOrd="0" presId="urn:microsoft.com/office/officeart/2005/8/layout/orgChart1"/>
    <dgm:cxn modelId="{DE1F2D7B-8F8F-49C1-AC35-C2DC3A104782}" type="presParOf" srcId="{1DB8BA66-0778-4B25-8CEF-8999497E863B}" destId="{CC1AB248-43C6-42BF-8D64-452CF97ECB54}" srcOrd="1" destOrd="0" presId="urn:microsoft.com/office/officeart/2005/8/layout/orgChart1"/>
    <dgm:cxn modelId="{D7D53C4C-BF74-4075-8196-D0B7B238BBD9}" type="presParOf" srcId="{5BC5E5F0-73DE-4FAC-A4A0-219AFB45DAA3}" destId="{E46B33BC-E84E-4B68-B8C5-A137BD06D5E0}" srcOrd="1" destOrd="0" presId="urn:microsoft.com/office/officeart/2005/8/layout/orgChart1"/>
    <dgm:cxn modelId="{552606B7-06F8-4E42-B420-9E32326A71CB}" type="presParOf" srcId="{5BC5E5F0-73DE-4FAC-A4A0-219AFB45DAA3}" destId="{C0EB69BA-BE4E-449C-8F7F-9943D6DA1917}" srcOrd="2" destOrd="0" presId="urn:microsoft.com/office/officeart/2005/8/layout/orgChart1"/>
    <dgm:cxn modelId="{2E773321-463C-403A-B43E-A137851B9BA2}" type="presParOf" srcId="{0C18E284-089C-48F1-8B92-07F13C3BC61A}" destId="{EF85AC0E-0FAD-4FFC-9B57-9D3122EB54FD}" srcOrd="2" destOrd="0" presId="urn:microsoft.com/office/officeart/2005/8/layout/orgChart1"/>
    <dgm:cxn modelId="{E72B2AAF-7B04-4502-B74C-59BC21DD9442}" type="presParOf" srcId="{77265FB4-F913-4996-8781-F71E8F732E2B}" destId="{463B5CA4-238C-403C-B228-89972B3D29E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8944C9A-93A5-4E61-9527-BB4AE047060B}"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n-US"/>
        </a:p>
      </dgm:t>
    </dgm:pt>
    <dgm:pt modelId="{AD2A76F6-6C04-4679-B8A3-6913890908F3}">
      <dgm:prSet phldrT="[Text]" custT="1"/>
      <dgm:spPr/>
      <dgm:t>
        <a:bodyPr/>
        <a:lstStyle/>
        <a:p>
          <a:r>
            <a:rPr lang="vi-VN" sz="2800" dirty="0">
              <a:solidFill>
                <a:srgbClr val="FF0000"/>
              </a:solidFill>
              <a:latin typeface="Times New Roman" panose="02020603050405020304" pitchFamily="18" charset="0"/>
              <a:cs typeface="Times New Roman" panose="02020603050405020304" pitchFamily="18" charset="0"/>
            </a:rPr>
            <a:t>Cách thức đánh giá</a:t>
          </a:r>
          <a:endParaRPr lang="en-US" sz="2800" dirty="0">
            <a:solidFill>
              <a:srgbClr val="FF0000"/>
            </a:solidFill>
            <a:latin typeface="Times New Roman" panose="02020603050405020304" pitchFamily="18" charset="0"/>
            <a:cs typeface="Times New Roman" panose="02020603050405020304" pitchFamily="18" charset="0"/>
          </a:endParaRPr>
        </a:p>
      </dgm:t>
    </dgm:pt>
    <dgm:pt modelId="{4DFA5AAF-DACD-4D06-BA58-2872EC0A73E3}" type="parTrans" cxnId="{F76DB1C8-3B36-4048-A232-1A21EDC32ED0}">
      <dgm:prSet/>
      <dgm:spPr/>
      <dgm:t>
        <a:bodyPr/>
        <a:lstStyle/>
        <a:p>
          <a:endParaRPr lang="en-US"/>
        </a:p>
      </dgm:t>
    </dgm:pt>
    <dgm:pt modelId="{B5C1B3D6-7D02-47D2-975D-AFEA3306D7B1}" type="sibTrans" cxnId="{F76DB1C8-3B36-4048-A232-1A21EDC32ED0}">
      <dgm:prSet/>
      <dgm:spPr/>
      <dgm:t>
        <a:bodyPr/>
        <a:lstStyle/>
        <a:p>
          <a:endParaRPr lang="en-US"/>
        </a:p>
      </dgm:t>
    </dgm:pt>
    <dgm:pt modelId="{DC5B52F8-5ED2-439D-BB97-FCDB5C035E6E}">
      <dgm:prSet phldrT="[Text]" custT="1"/>
      <dgm:spPr/>
      <dgm:t>
        <a:bodyPr/>
        <a:lstStyle/>
        <a:p>
          <a:r>
            <a:rPr lang="en-US" sz="1800" dirty="0" err="1">
              <a:solidFill>
                <a:schemeClr val="tx1"/>
              </a:solidFill>
              <a:latin typeface="Times New Roman" panose="02020603050405020304" pitchFamily="18" charset="0"/>
              <a:cs typeface="Times New Roman" panose="02020603050405020304" pitchFamily="18" charset="0"/>
            </a:rPr>
            <a:t>Đánh</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giá</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a:t>
          </a:r>
          <a:r>
            <a:rPr lang="vi-VN" sz="1800" dirty="0">
              <a:solidFill>
                <a:schemeClr val="tx1"/>
              </a:solidFill>
              <a:latin typeface="Times New Roman" panose="02020603050405020304" pitchFamily="18" charset="0"/>
              <a:cs typeface="Times New Roman" panose="02020603050405020304" pitchFamily="18" charset="0"/>
            </a:rPr>
            <a:t>ư</a:t>
          </a:r>
          <a:r>
            <a:rPr lang="en-US" sz="1800" dirty="0" err="1">
              <a:solidFill>
                <a:schemeClr val="tx1"/>
              </a:solidFill>
              <a:latin typeface="Times New Roman" panose="02020603050405020304" pitchFamily="18" charset="0"/>
              <a:cs typeface="Times New Roman" panose="02020603050405020304" pitchFamily="18" charset="0"/>
            </a:rPr>
            <a:t>ờng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xuyên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và</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đánh</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giá</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định</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kì</a:t>
          </a:r>
          <a:r>
            <a:rPr lang="en-US" sz="1800" dirty="0">
              <a:solidFill>
                <a:schemeClr val="tx1"/>
              </a:solidFill>
              <a:latin typeface="Times New Roman" panose="02020603050405020304" pitchFamily="18" charset="0"/>
              <a:cs typeface="Times New Roman" panose="02020603050405020304" pitchFamily="18" charset="0"/>
            </a:rPr>
            <a:t>.</a:t>
          </a:r>
          <a:r>
            <a:rPr lang="vi-VN"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Thực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hiện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liên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tục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trong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suốt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quá</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trình</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dạy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học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hình</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thức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đánh</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giá</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gồm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giáo</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viên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đánh</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giá</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học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sinh</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học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sinh</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đánh</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giá</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lẫn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nhau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học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sinh</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tự</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đánh</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giá</a:t>
          </a:r>
          <a:r>
            <a:rPr lang="en-US" sz="1800" dirty="0">
              <a:solidFill>
                <a:schemeClr val="tx1"/>
              </a:solidFill>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dgm:t>
    </dgm:pt>
    <dgm:pt modelId="{D718EB36-EED5-474C-A450-C90FB6534B50}" type="parTrans" cxnId="{605A5DB7-2331-4986-9A09-48AF7C0A572C}">
      <dgm:prSet/>
      <dgm:spPr/>
      <dgm:t>
        <a:bodyPr/>
        <a:lstStyle/>
        <a:p>
          <a:endParaRPr lang="en-US"/>
        </a:p>
      </dgm:t>
    </dgm:pt>
    <dgm:pt modelId="{6AF6AE19-A81E-4DED-9915-43DC7415E8C7}" type="sibTrans" cxnId="{605A5DB7-2331-4986-9A09-48AF7C0A572C}">
      <dgm:prSet/>
      <dgm:spPr/>
      <dgm:t>
        <a:bodyPr/>
        <a:lstStyle/>
        <a:p>
          <a:endParaRPr lang="en-US" sz="1800">
            <a:latin typeface="Times New Roman" panose="02020603050405020304" pitchFamily="18" charset="0"/>
            <a:cs typeface="Times New Roman" panose="02020603050405020304" pitchFamily="18" charset="0"/>
          </a:endParaRPr>
        </a:p>
      </dgm:t>
    </dgm:pt>
    <dgm:pt modelId="{31AB8B06-D55B-4B78-A355-D80D6CB8F495}">
      <dgm:prSet phldrT="[Text]" phldr="1" custT="1"/>
      <dgm:spPr/>
      <dgm:t>
        <a:bodyPr/>
        <a:lstStyle/>
        <a:p>
          <a:endParaRPr lang="en-US" sz="1800" dirty="0">
            <a:latin typeface="Times New Roman" panose="02020603050405020304" pitchFamily="18" charset="0"/>
            <a:cs typeface="Times New Roman" panose="02020603050405020304" pitchFamily="18" charset="0"/>
          </a:endParaRPr>
        </a:p>
      </dgm:t>
    </dgm:pt>
    <dgm:pt modelId="{1D096908-B90B-4171-8D6C-A784396F8C60}" type="parTrans" cxnId="{53177A0A-547C-4E05-823A-56985C1F1AA7}">
      <dgm:prSet/>
      <dgm:spPr/>
      <dgm:t>
        <a:bodyPr/>
        <a:lstStyle/>
        <a:p>
          <a:endParaRPr lang="en-US"/>
        </a:p>
      </dgm:t>
    </dgm:pt>
    <dgm:pt modelId="{14765526-BD06-4D50-B8D1-F0C5BBD34646}" type="sibTrans" cxnId="{53177A0A-547C-4E05-823A-56985C1F1AA7}">
      <dgm:prSet/>
      <dgm:spPr/>
      <dgm:t>
        <a:bodyPr/>
        <a:lstStyle/>
        <a:p>
          <a:endParaRPr lang="en-US"/>
        </a:p>
      </dgm:t>
    </dgm:pt>
    <dgm:pt modelId="{2C632B15-2981-477B-B86F-8B831C0DA562}">
      <dgm:prSet phldrT="[Text]" custT="1"/>
      <dgm:spPr/>
      <dgm:t>
        <a:bodyPr/>
        <a:lstStyle/>
        <a:p>
          <a:r>
            <a:rPr lang="en-US" sz="1800" dirty="0" err="1">
              <a:solidFill>
                <a:schemeClr val="tx1"/>
              </a:solidFill>
              <a:latin typeface="Times New Roman" panose="02020603050405020304" pitchFamily="18" charset="0"/>
              <a:cs typeface="Times New Roman" panose="02020603050405020304" pitchFamily="18" charset="0"/>
            </a:rPr>
            <a:t>Đánh</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giá</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định</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kì</a:t>
          </a:r>
          <a:r>
            <a:rPr lang="en-US" sz="1800" dirty="0">
              <a:solidFill>
                <a:schemeClr val="tx1"/>
              </a:solidFill>
              <a:latin typeface="Times New Roman" panose="02020603050405020304" pitchFamily="18" charset="0"/>
              <a:cs typeface="Times New Roman" panose="02020603050405020304" pitchFamily="18" charset="0"/>
            </a:rPr>
            <a:t> ( </a:t>
          </a:r>
          <a:r>
            <a:rPr lang="en-US" sz="1800" dirty="0" err="1">
              <a:solidFill>
                <a:schemeClr val="tx1"/>
              </a:solidFill>
              <a:latin typeface="Times New Roman" panose="02020603050405020304" pitchFamily="18" charset="0"/>
              <a:cs typeface="Times New Roman" panose="02020603050405020304" pitchFamily="18" charset="0"/>
            </a:rPr>
            <a:t>cuối</a:t>
          </a:r>
          <a:r>
            <a:rPr lang="en-US" sz="1800" dirty="0">
              <a:solidFill>
                <a:schemeClr val="tx1"/>
              </a:solidFill>
              <a:latin typeface="Times New Roman" panose="02020603050405020304" pitchFamily="18" charset="0"/>
              <a:cs typeface="Times New Roman" panose="02020603050405020304" pitchFamily="18" charset="0"/>
            </a:rPr>
            <a:t> HKI, </a:t>
          </a:r>
          <a:r>
            <a:rPr lang="en-US" sz="1800" dirty="0" err="1">
              <a:solidFill>
                <a:schemeClr val="tx1"/>
              </a:solidFill>
              <a:latin typeface="Times New Roman" panose="02020603050405020304" pitchFamily="18" charset="0"/>
              <a:cs typeface="Times New Roman" panose="02020603050405020304" pitchFamily="18" charset="0"/>
            </a:rPr>
            <a:t>cuối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cấp</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học</a:t>
          </a:r>
          <a:r>
            <a:rPr lang="en-US" sz="1800" dirty="0">
              <a:solidFill>
                <a:schemeClr val="tx1"/>
              </a:solidFill>
              <a:latin typeface="Times New Roman" panose="02020603050405020304" pitchFamily="18" charset="0"/>
              <a:cs typeface="Times New Roman" panose="02020603050405020304" pitchFamily="18" charset="0"/>
            </a:rPr>
            <a:t>)</a:t>
          </a:r>
          <a:r>
            <a:rPr lang="en-US" sz="1800" dirty="0" err="1">
              <a:solidFill>
                <a:schemeClr val="tx1"/>
              </a:solidFill>
              <a:latin typeface="Times New Roman" panose="02020603050405020304" pitchFamily="18" charset="0"/>
              <a:cs typeface="Times New Roman" panose="02020603050405020304" pitchFamily="18" charset="0"/>
            </a:rPr>
            <a:t>Đánh</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giá</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a:t>
          </a:r>
          <a:r>
            <a:rPr lang="vi-VN" sz="1800" dirty="0">
              <a:solidFill>
                <a:schemeClr val="tx1"/>
              </a:solidFill>
              <a:latin typeface="Times New Roman" panose="02020603050405020304" pitchFamily="18" charset="0"/>
              <a:cs typeface="Times New Roman" panose="02020603050405020304" pitchFamily="18" charset="0"/>
            </a:rPr>
            <a:t>ư</a:t>
          </a:r>
          <a:r>
            <a:rPr lang="en-US" sz="1800" dirty="0" err="1">
              <a:solidFill>
                <a:schemeClr val="tx1"/>
              </a:solidFill>
              <a:latin typeface="Times New Roman" panose="02020603050405020304" pitchFamily="18" charset="0"/>
              <a:cs typeface="Times New Roman" panose="02020603050405020304" pitchFamily="18" charset="0"/>
            </a:rPr>
            <a:t>ờng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xuyên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giáo</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viên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dựa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trên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quan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sát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và</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ghi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chép</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hằng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ngày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về</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học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sinh</a:t>
          </a:r>
          <a:r>
            <a:rPr lang="vi-VN"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Đánh</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giá</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định</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kì</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thông</a:t>
          </a:r>
          <a:r>
            <a:rPr lang="en-US" sz="1800" dirty="0">
              <a:solidFill>
                <a:schemeClr val="tx1"/>
              </a:solidFill>
              <a:latin typeface="Times New Roman" panose="02020603050405020304" pitchFamily="18" charset="0"/>
              <a:cs typeface="Times New Roman" panose="02020603050405020304" pitchFamily="18" charset="0"/>
            </a:rPr>
            <a:t> qua </a:t>
          </a:r>
          <a:r>
            <a:rPr lang="en-US" sz="1800" dirty="0" err="1">
              <a:solidFill>
                <a:schemeClr val="tx1"/>
              </a:solidFill>
              <a:latin typeface="Times New Roman" panose="02020603050405020304" pitchFamily="18" charset="0"/>
              <a:cs typeface="Times New Roman" panose="02020603050405020304" pitchFamily="18" charset="0"/>
            </a:rPr>
            <a:t>các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đề</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kiểm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tra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hoặc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đề</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viết</a:t>
          </a:r>
          <a:r>
            <a:rPr lang="en-US" sz="1800" dirty="0">
              <a:solidFill>
                <a:schemeClr val="tx1"/>
              </a:solidFill>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dgm:t>
    </dgm:pt>
    <dgm:pt modelId="{7B88D616-DF36-48A0-8A4B-8E5A1C10035A}" type="sibTrans" cxnId="{2E2C2BE4-4599-46F2-BF3C-8E855A32C4F3}">
      <dgm:prSet/>
      <dgm:spPr/>
      <dgm:t>
        <a:bodyPr/>
        <a:lstStyle/>
        <a:p>
          <a:endParaRPr lang="en-US" sz="1800">
            <a:latin typeface="Times New Roman" panose="02020603050405020304" pitchFamily="18" charset="0"/>
            <a:cs typeface="Times New Roman" panose="02020603050405020304" pitchFamily="18" charset="0"/>
          </a:endParaRPr>
        </a:p>
      </dgm:t>
    </dgm:pt>
    <dgm:pt modelId="{157CF39A-6423-4DC1-9167-90C3DB74F2E9}" type="parTrans" cxnId="{2E2C2BE4-4599-46F2-BF3C-8E855A32C4F3}">
      <dgm:prSet/>
      <dgm:spPr/>
      <dgm:t>
        <a:bodyPr/>
        <a:lstStyle/>
        <a:p>
          <a:endParaRPr lang="en-US"/>
        </a:p>
      </dgm:t>
    </dgm:pt>
    <dgm:pt modelId="{D3452EA3-9784-4FF8-8EB9-D6F4D6EEF9E8}" type="pres">
      <dgm:prSet presAssocID="{08944C9A-93A5-4E61-9527-BB4AE047060B}" presName="Name0" presStyleCnt="0">
        <dgm:presLayoutVars>
          <dgm:chMax val="7"/>
          <dgm:chPref val="5"/>
        </dgm:presLayoutVars>
      </dgm:prSet>
      <dgm:spPr/>
      <dgm:t>
        <a:bodyPr/>
        <a:lstStyle/>
        <a:p>
          <a:endParaRPr lang="vi-VN"/>
        </a:p>
      </dgm:t>
    </dgm:pt>
    <dgm:pt modelId="{792FF535-989B-42AE-9087-F078CDB83632}" type="pres">
      <dgm:prSet presAssocID="{08944C9A-93A5-4E61-9527-BB4AE047060B}" presName="arrowNode" presStyleLbl="node1" presStyleIdx="0" presStyleCnt="1"/>
      <dgm:spPr/>
    </dgm:pt>
    <dgm:pt modelId="{FAA62885-9448-4244-BF38-E6463D373AA3}" type="pres">
      <dgm:prSet presAssocID="{AD2A76F6-6C04-4679-B8A3-6913890908F3}" presName="txNode1" presStyleLbl="revTx" presStyleIdx="0" presStyleCnt="4" custScaleX="115253" custLinFactNeighborX="-19957" custLinFactNeighborY="7490">
        <dgm:presLayoutVars>
          <dgm:bulletEnabled val="1"/>
        </dgm:presLayoutVars>
      </dgm:prSet>
      <dgm:spPr/>
      <dgm:t>
        <a:bodyPr/>
        <a:lstStyle/>
        <a:p>
          <a:endParaRPr lang="vi-VN"/>
        </a:p>
      </dgm:t>
    </dgm:pt>
    <dgm:pt modelId="{239A8F16-B6E4-4AE6-8253-32481C4638F6}" type="pres">
      <dgm:prSet presAssocID="{DC5B52F8-5ED2-439D-BB97-FCDB5C035E6E}" presName="txNode2" presStyleLbl="revTx" presStyleIdx="1" presStyleCnt="4" custScaleX="117909" custScaleY="179411" custLinFactNeighborX="1098" custLinFactNeighborY="-30793">
        <dgm:presLayoutVars>
          <dgm:bulletEnabled val="1"/>
        </dgm:presLayoutVars>
      </dgm:prSet>
      <dgm:spPr/>
      <dgm:t>
        <a:bodyPr/>
        <a:lstStyle/>
        <a:p>
          <a:endParaRPr lang="vi-VN"/>
        </a:p>
      </dgm:t>
    </dgm:pt>
    <dgm:pt modelId="{58985344-7D5B-4A54-B7FE-4AA9E78A7A6E}" type="pres">
      <dgm:prSet presAssocID="{6AF6AE19-A81E-4DED-9915-43DC7415E8C7}" presName="dotNode2" presStyleCnt="0"/>
      <dgm:spPr/>
    </dgm:pt>
    <dgm:pt modelId="{2E7885D6-D340-4E07-AA74-411A84C52F66}" type="pres">
      <dgm:prSet presAssocID="{6AF6AE19-A81E-4DED-9915-43DC7415E8C7}" presName="dotRepeatNode" presStyleLbl="fgShp" presStyleIdx="0" presStyleCnt="2"/>
      <dgm:spPr/>
      <dgm:t>
        <a:bodyPr/>
        <a:lstStyle/>
        <a:p>
          <a:endParaRPr lang="vi-VN"/>
        </a:p>
      </dgm:t>
    </dgm:pt>
    <dgm:pt modelId="{C4227486-29A2-47F4-93AA-7B2D9ABC3E67}" type="pres">
      <dgm:prSet presAssocID="{2C632B15-2981-477B-B86F-8B831C0DA562}" presName="txNode3" presStyleLbl="revTx" presStyleIdx="2" presStyleCnt="4" custScaleX="123943" custScaleY="182758" custLinFactNeighborX="-1937" custLinFactNeighborY="45938">
        <dgm:presLayoutVars>
          <dgm:bulletEnabled val="1"/>
        </dgm:presLayoutVars>
      </dgm:prSet>
      <dgm:spPr/>
      <dgm:t>
        <a:bodyPr/>
        <a:lstStyle/>
        <a:p>
          <a:endParaRPr lang="vi-VN"/>
        </a:p>
      </dgm:t>
    </dgm:pt>
    <dgm:pt modelId="{D0D10A20-B5F2-4BFA-B588-A619DB81DCA2}" type="pres">
      <dgm:prSet presAssocID="{7B88D616-DF36-48A0-8A4B-8E5A1C10035A}" presName="dotNode3" presStyleCnt="0"/>
      <dgm:spPr/>
    </dgm:pt>
    <dgm:pt modelId="{B4B7CFE8-00C2-4FCD-89F8-955F95919D16}" type="pres">
      <dgm:prSet presAssocID="{7B88D616-DF36-48A0-8A4B-8E5A1C10035A}" presName="dotRepeatNode" presStyleLbl="fgShp" presStyleIdx="1" presStyleCnt="2"/>
      <dgm:spPr/>
      <dgm:t>
        <a:bodyPr/>
        <a:lstStyle/>
        <a:p>
          <a:endParaRPr lang="vi-VN"/>
        </a:p>
      </dgm:t>
    </dgm:pt>
    <dgm:pt modelId="{8FE40138-4A26-4587-81B9-D9AB74B045EC}" type="pres">
      <dgm:prSet presAssocID="{31AB8B06-D55B-4B78-A355-D80D6CB8F495}" presName="txNode4" presStyleLbl="revTx" presStyleIdx="3" presStyleCnt="4">
        <dgm:presLayoutVars>
          <dgm:bulletEnabled val="1"/>
        </dgm:presLayoutVars>
      </dgm:prSet>
      <dgm:spPr/>
      <dgm:t>
        <a:bodyPr/>
        <a:lstStyle/>
        <a:p>
          <a:endParaRPr lang="vi-VN"/>
        </a:p>
      </dgm:t>
    </dgm:pt>
  </dgm:ptLst>
  <dgm:cxnLst>
    <dgm:cxn modelId="{605A5DB7-2331-4986-9A09-48AF7C0A572C}" srcId="{08944C9A-93A5-4E61-9527-BB4AE047060B}" destId="{DC5B52F8-5ED2-439D-BB97-FCDB5C035E6E}" srcOrd="1" destOrd="0" parTransId="{D718EB36-EED5-474C-A450-C90FB6534B50}" sibTransId="{6AF6AE19-A81E-4DED-9915-43DC7415E8C7}"/>
    <dgm:cxn modelId="{2E2C2BE4-4599-46F2-BF3C-8E855A32C4F3}" srcId="{08944C9A-93A5-4E61-9527-BB4AE047060B}" destId="{2C632B15-2981-477B-B86F-8B831C0DA562}" srcOrd="2" destOrd="0" parTransId="{157CF39A-6423-4DC1-9167-90C3DB74F2E9}" sibTransId="{7B88D616-DF36-48A0-8A4B-8E5A1C10035A}"/>
    <dgm:cxn modelId="{CA1CFE85-9D5A-484F-8A05-060EF3E4C06C}" type="presOf" srcId="{7B88D616-DF36-48A0-8A4B-8E5A1C10035A}" destId="{B4B7CFE8-00C2-4FCD-89F8-955F95919D16}" srcOrd="0" destOrd="0" presId="urn:microsoft.com/office/officeart/2009/3/layout/DescendingProcess"/>
    <dgm:cxn modelId="{53177A0A-547C-4E05-823A-56985C1F1AA7}" srcId="{08944C9A-93A5-4E61-9527-BB4AE047060B}" destId="{31AB8B06-D55B-4B78-A355-D80D6CB8F495}" srcOrd="3" destOrd="0" parTransId="{1D096908-B90B-4171-8D6C-A784396F8C60}" sibTransId="{14765526-BD06-4D50-B8D1-F0C5BBD34646}"/>
    <dgm:cxn modelId="{817C7344-717C-4B0F-A24C-669FD176B1A1}" type="presOf" srcId="{AD2A76F6-6C04-4679-B8A3-6913890908F3}" destId="{FAA62885-9448-4244-BF38-E6463D373AA3}" srcOrd="0" destOrd="0" presId="urn:microsoft.com/office/officeart/2009/3/layout/DescendingProcess"/>
    <dgm:cxn modelId="{E82BC185-8B93-47B4-819B-43C4A7591228}" type="presOf" srcId="{DC5B52F8-5ED2-439D-BB97-FCDB5C035E6E}" destId="{239A8F16-B6E4-4AE6-8253-32481C4638F6}" srcOrd="0" destOrd="0" presId="urn:microsoft.com/office/officeart/2009/3/layout/DescendingProcess"/>
    <dgm:cxn modelId="{8B7EB182-045C-4425-8484-FB0F52226460}" type="presOf" srcId="{2C632B15-2981-477B-B86F-8B831C0DA562}" destId="{C4227486-29A2-47F4-93AA-7B2D9ABC3E67}" srcOrd="0" destOrd="0" presId="urn:microsoft.com/office/officeart/2009/3/layout/DescendingProcess"/>
    <dgm:cxn modelId="{F76DB1C8-3B36-4048-A232-1A21EDC32ED0}" srcId="{08944C9A-93A5-4E61-9527-BB4AE047060B}" destId="{AD2A76F6-6C04-4679-B8A3-6913890908F3}" srcOrd="0" destOrd="0" parTransId="{4DFA5AAF-DACD-4D06-BA58-2872EC0A73E3}" sibTransId="{B5C1B3D6-7D02-47D2-975D-AFEA3306D7B1}"/>
    <dgm:cxn modelId="{B73E9DEB-20D2-4922-B4F7-2540B5C0EB9A}" type="presOf" srcId="{08944C9A-93A5-4E61-9527-BB4AE047060B}" destId="{D3452EA3-9784-4FF8-8EB9-D6F4D6EEF9E8}" srcOrd="0" destOrd="0" presId="urn:microsoft.com/office/officeart/2009/3/layout/DescendingProcess"/>
    <dgm:cxn modelId="{10B550F7-2D7E-4EDF-8F9F-0BF416EF9EC4}" type="presOf" srcId="{6AF6AE19-A81E-4DED-9915-43DC7415E8C7}" destId="{2E7885D6-D340-4E07-AA74-411A84C52F66}" srcOrd="0" destOrd="0" presId="urn:microsoft.com/office/officeart/2009/3/layout/DescendingProcess"/>
    <dgm:cxn modelId="{8943C18C-FEE7-47C2-ABA4-7A26C1A4A379}" type="presOf" srcId="{31AB8B06-D55B-4B78-A355-D80D6CB8F495}" destId="{8FE40138-4A26-4587-81B9-D9AB74B045EC}" srcOrd="0" destOrd="0" presId="urn:microsoft.com/office/officeart/2009/3/layout/DescendingProcess"/>
    <dgm:cxn modelId="{541C4CB0-21A9-4C8F-A828-93DFB6DD9ACD}" type="presParOf" srcId="{D3452EA3-9784-4FF8-8EB9-D6F4D6EEF9E8}" destId="{792FF535-989B-42AE-9087-F078CDB83632}" srcOrd="0" destOrd="0" presId="urn:microsoft.com/office/officeart/2009/3/layout/DescendingProcess"/>
    <dgm:cxn modelId="{6EF0D2F9-0EE0-448B-9622-7EDE5A8693A9}" type="presParOf" srcId="{D3452EA3-9784-4FF8-8EB9-D6F4D6EEF9E8}" destId="{FAA62885-9448-4244-BF38-E6463D373AA3}" srcOrd="1" destOrd="0" presId="urn:microsoft.com/office/officeart/2009/3/layout/DescendingProcess"/>
    <dgm:cxn modelId="{00A2F0B3-4CE1-451D-984A-2FC5610773F3}" type="presParOf" srcId="{D3452EA3-9784-4FF8-8EB9-D6F4D6EEF9E8}" destId="{239A8F16-B6E4-4AE6-8253-32481C4638F6}" srcOrd="2" destOrd="0" presId="urn:microsoft.com/office/officeart/2009/3/layout/DescendingProcess"/>
    <dgm:cxn modelId="{52359CEB-5990-47A4-BDC3-879C5B72CCE8}" type="presParOf" srcId="{D3452EA3-9784-4FF8-8EB9-D6F4D6EEF9E8}" destId="{58985344-7D5B-4A54-B7FE-4AA9E78A7A6E}" srcOrd="3" destOrd="0" presId="urn:microsoft.com/office/officeart/2009/3/layout/DescendingProcess"/>
    <dgm:cxn modelId="{E53A8AD3-A239-413E-B16A-4BA2B2489167}" type="presParOf" srcId="{58985344-7D5B-4A54-B7FE-4AA9E78A7A6E}" destId="{2E7885D6-D340-4E07-AA74-411A84C52F66}" srcOrd="0" destOrd="0" presId="urn:microsoft.com/office/officeart/2009/3/layout/DescendingProcess"/>
    <dgm:cxn modelId="{900E0419-93EC-469B-BA65-551A05D06FC3}" type="presParOf" srcId="{D3452EA3-9784-4FF8-8EB9-D6F4D6EEF9E8}" destId="{C4227486-29A2-47F4-93AA-7B2D9ABC3E67}" srcOrd="4" destOrd="0" presId="urn:microsoft.com/office/officeart/2009/3/layout/DescendingProcess"/>
    <dgm:cxn modelId="{0EE09E26-0E55-4936-85F3-F71CDE0C41D1}" type="presParOf" srcId="{D3452EA3-9784-4FF8-8EB9-D6F4D6EEF9E8}" destId="{D0D10A20-B5F2-4BFA-B588-A619DB81DCA2}" srcOrd="5" destOrd="0" presId="urn:microsoft.com/office/officeart/2009/3/layout/DescendingProcess"/>
    <dgm:cxn modelId="{B0AB58D3-5EC3-4B8B-A8F1-4D26737D9012}" type="presParOf" srcId="{D0D10A20-B5F2-4BFA-B588-A619DB81DCA2}" destId="{B4B7CFE8-00C2-4FCD-89F8-955F95919D16}" srcOrd="0" destOrd="0" presId="urn:microsoft.com/office/officeart/2009/3/layout/DescendingProcess"/>
    <dgm:cxn modelId="{03E941EF-354F-42BC-9620-73408A5B186D}" type="presParOf" srcId="{D3452EA3-9784-4FF8-8EB9-D6F4D6EEF9E8}" destId="{8FE40138-4A26-4587-81B9-D9AB74B045EC}" srcOrd="6"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BFEB25-DB55-4485-BF9E-3CD33091C37E}" type="datetimeFigureOut">
              <a:rPr lang="en-US" smtClean="0"/>
              <a:pPr/>
              <a:t>3/25/2020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26A6BE-A897-47F3-8717-3BAEECE12018}" type="slidenum">
              <a:rPr lang="en-US" smtClean="0"/>
              <a:pPr/>
              <a:t>‹#›</a:t>
            </a:fld>
            <a:endParaRPr lang="en-US"/>
          </a:p>
        </p:txBody>
      </p:sp>
    </p:spTree>
    <p:extLst>
      <p:ext uri="{BB962C8B-B14F-4D97-AF65-F5344CB8AC3E}">
        <p14:creationId xmlns:p14="http://schemas.microsoft.com/office/powerpoint/2010/main" val="2505312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25C6B7-2560-4B12-8CBC-5702BF909416}" type="slidenum">
              <a:rPr lang="en-US" smtClean="0"/>
              <a:pPr/>
              <a:t>42</a:t>
            </a:fld>
            <a:endParaRPr lang="en-US"/>
          </a:p>
        </p:txBody>
      </p:sp>
    </p:spTree>
    <p:extLst>
      <p:ext uri="{BB962C8B-B14F-4D97-AF65-F5344CB8AC3E}">
        <p14:creationId xmlns:p14="http://schemas.microsoft.com/office/powerpoint/2010/main" val="4128125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2C15F82-DD56-4D31-9332-518F687DE843}" type="datetimeFigureOut">
              <a:rPr lang="en-GB" smtClean="0"/>
              <a:pPr/>
              <a:t>25/03/2020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4DF703-E331-4BF4-B2DB-AE22E170C9E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2C15F82-DD56-4D31-9332-518F687DE843}" type="datetimeFigureOut">
              <a:rPr lang="en-GB" smtClean="0"/>
              <a:pPr/>
              <a:t>25/03/2020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4DF703-E331-4BF4-B2DB-AE22E170C9E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2C15F82-DD56-4D31-9332-518F687DE843}" type="datetimeFigureOut">
              <a:rPr lang="en-GB" smtClean="0"/>
              <a:pPr/>
              <a:t>25/03/2020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4DF703-E331-4BF4-B2DB-AE22E170C9EB}"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2C15F82-DD56-4D31-9332-518F687DE843}" type="datetimeFigureOut">
              <a:rPr lang="en-GB" smtClean="0"/>
              <a:pPr/>
              <a:t>25/03/2020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4DF703-E331-4BF4-B2DB-AE22E170C9EB}"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C15F82-DD56-4D31-9332-518F687DE843}" type="datetimeFigureOut">
              <a:rPr lang="en-GB" smtClean="0"/>
              <a:pPr/>
              <a:t>25/03/2020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4DF703-E331-4BF4-B2DB-AE22E170C9E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2C15F82-DD56-4D31-9332-518F687DE843}" type="datetimeFigureOut">
              <a:rPr lang="en-GB" smtClean="0"/>
              <a:pPr/>
              <a:t>25/03/2020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4DF703-E331-4BF4-B2DB-AE22E170C9E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2C15F82-DD56-4D31-9332-518F687DE843}" type="datetimeFigureOut">
              <a:rPr lang="en-GB" smtClean="0"/>
              <a:pPr/>
              <a:t>25/03/2020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64DF703-E331-4BF4-B2DB-AE22E170C9E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2C15F82-DD56-4D31-9332-518F687DE843}" type="datetimeFigureOut">
              <a:rPr lang="en-GB" smtClean="0"/>
              <a:pPr/>
              <a:t>25/03/2020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4DF703-E331-4BF4-B2DB-AE22E170C9E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C15F82-DD56-4D31-9332-518F687DE843}" type="datetimeFigureOut">
              <a:rPr lang="en-GB" smtClean="0"/>
              <a:pPr/>
              <a:t>25/03/2020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64DF703-E331-4BF4-B2DB-AE22E170C9E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C15F82-DD56-4D31-9332-518F687DE843}" type="datetimeFigureOut">
              <a:rPr lang="en-GB" smtClean="0"/>
              <a:pPr/>
              <a:t>25/03/2020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4DF703-E331-4BF4-B2DB-AE22E170C9E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C15F82-DD56-4D31-9332-518F687DE843}" type="datetimeFigureOut">
              <a:rPr lang="en-GB" smtClean="0"/>
              <a:pPr/>
              <a:t>25/03/2020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4DF703-E331-4BF4-B2DB-AE22E170C9E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C15F82-DD56-4D31-9332-518F687DE843}" type="datetimeFigureOut">
              <a:rPr lang="en-GB" smtClean="0"/>
              <a:pPr/>
              <a:t>25/03/2020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4DF703-E331-4BF4-B2DB-AE22E170C9E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file:///C:\Users\User\Desktop\&#272;&#7906;T%203\CT%202018\M&#212;N%20TV\Phim%20cu&#777;a%20t&#244;i%20Ngu%20Van.mp4"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file:///C:\Users\User\Desktop\&#272;&#7906;T%203\CT%202018\M&#212;N%20TV\Phim%20cu&#777;a%20t&#244;i%20CTTT2018.mp4" TargetMode="External"/></Relationships>
</file>

<file path=ppt/slides/_rels/slide8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9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0" y="0"/>
            <a:ext cx="12192000" cy="6858000"/>
          </a:xfrm>
        </p:spPr>
        <p:txBody>
          <a:bodyPr>
            <a:normAutofit/>
          </a:bodyPr>
          <a:lstStyle/>
          <a:p>
            <a:pPr eaLnBrk="1" hangingPunct="1">
              <a:defRPr/>
            </a:pPr>
            <a:endParaRPr lang="en-US" sz="2800" dirty="0" smtClean="0"/>
          </a:p>
          <a:p>
            <a:pPr>
              <a:defRPr/>
            </a:pPr>
            <a:r>
              <a:rPr lang="en-US" sz="2800" b="1" dirty="0" smtClean="0">
                <a:solidFill>
                  <a:schemeClr val="bg2">
                    <a:lumMod val="10000"/>
                  </a:schemeClr>
                </a:solidFill>
                <a:latin typeface="Times New Roman" pitchFamily="18" charset="0"/>
                <a:cs typeface="Times New Roman" pitchFamily="18" charset="0"/>
              </a:rPr>
              <a:t>ỦY BAN NHÂN DÂN HUYỆN NHÀ BÈ</a:t>
            </a:r>
          </a:p>
          <a:p>
            <a:pPr>
              <a:defRPr/>
            </a:pPr>
            <a:r>
              <a:rPr lang="en-US" sz="2800" b="1" dirty="0" smtClean="0">
                <a:solidFill>
                  <a:schemeClr val="bg2">
                    <a:lumMod val="10000"/>
                  </a:schemeClr>
                </a:solidFill>
                <a:latin typeface="Times New Roman" pitchFamily="18" charset="0"/>
                <a:cs typeface="Times New Roman" pitchFamily="18" charset="0"/>
              </a:rPr>
              <a:t>PHÒNG GIÁO DỤC VÀ ĐÀO TẠO NHÀ BÈ</a:t>
            </a:r>
            <a:endParaRPr lang="en-US" sz="2800" dirty="0" smtClean="0">
              <a:solidFill>
                <a:schemeClr val="bg2">
                  <a:lumMod val="10000"/>
                </a:schemeClr>
              </a:solidFill>
            </a:endParaRPr>
          </a:p>
          <a:p>
            <a:pPr>
              <a:defRPr/>
            </a:pPr>
            <a:endParaRPr lang="en-US" sz="4000" b="1" i="1" dirty="0" smtClean="0">
              <a:solidFill>
                <a:srgbClr val="FF0000"/>
              </a:solidFill>
              <a:effectLst>
                <a:outerShdw blurRad="38100" dist="38100" dir="2700000" algn="tl">
                  <a:srgbClr val="000000">
                    <a:alpha val="43137"/>
                  </a:srgbClr>
                </a:outerShdw>
              </a:effectLst>
            </a:endParaRPr>
          </a:p>
          <a:p>
            <a:pPr>
              <a:spcBef>
                <a:spcPts val="495"/>
              </a:spcBef>
              <a:defRPr/>
            </a:pPr>
            <a:endParaRPr lang="en-US" b="1" dirty="0" smtClean="0">
              <a:latin typeface="Times New Roman" pitchFamily="18" charset="0"/>
              <a:cs typeface="Times New Roman" pitchFamily="18" charset="0"/>
            </a:endParaRPr>
          </a:p>
          <a:p>
            <a:pPr eaLnBrk="1" hangingPunct="1">
              <a:defRPr/>
            </a:pPr>
            <a:endParaRPr lang="en-US" sz="2400" b="1" dirty="0" smtClean="0"/>
          </a:p>
          <a:p>
            <a:pPr eaLnBrk="1" hangingPunct="1">
              <a:defRPr/>
            </a:pPr>
            <a:r>
              <a:rPr lang="en-US" sz="2000" b="1" dirty="0" smtClean="0">
                <a:solidFill>
                  <a:srgbClr val="000066"/>
                </a:solidFill>
              </a:rPr>
              <a:t>Ng</a:t>
            </a:r>
          </a:p>
        </p:txBody>
      </p:sp>
      <p:pic>
        <p:nvPicPr>
          <p:cNvPr id="2" name="Picture 2" descr="Kết quả hình ảnh cho biểu tượng của chương trình GDPT 2018"/>
          <p:cNvPicPr>
            <a:picLocks noChangeAspect="1" noChangeArrowheads="1"/>
          </p:cNvPicPr>
          <p:nvPr/>
        </p:nvPicPr>
        <p:blipFill>
          <a:blip r:embed="rId2"/>
          <a:srcRect/>
          <a:stretch>
            <a:fillRect/>
          </a:stretch>
        </p:blipFill>
        <p:spPr bwMode="auto">
          <a:xfrm>
            <a:off x="0" y="1500174"/>
            <a:ext cx="12192000" cy="50006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descr="Medium wood"/>
          <p:cNvSpPr>
            <a:spLocks noChangeArrowheads="1"/>
          </p:cNvSpPr>
          <p:nvPr/>
        </p:nvSpPr>
        <p:spPr bwMode="auto">
          <a:xfrm>
            <a:off x="0" y="0"/>
            <a:ext cx="12192000" cy="6858000"/>
          </a:xfrm>
          <a:prstGeom prst="rect">
            <a:avLst/>
          </a:prstGeom>
          <a:blipFill dpi="0" rotWithShape="1">
            <a:blip r:embed="rId2"/>
            <a:srcRect/>
            <a:tile tx="0" ty="0" sx="100000" sy="100000" flip="none" algn="tl"/>
          </a:blipFill>
          <a:ln w="9525">
            <a:solidFill>
              <a:schemeClr val="tx1"/>
            </a:solidFill>
            <a:miter lim="800000"/>
            <a:headEnd/>
            <a:tailEnd/>
          </a:ln>
        </p:spPr>
        <p:txBody>
          <a:bodyPr wrap="none" anchor="ctr"/>
          <a:lstStyle/>
          <a:p>
            <a:endParaRPr lang="en-US" sz="2000">
              <a:latin typeface="Arial Unicode MS" pitchFamily="34" charset="-128"/>
              <a:cs typeface="Arial" charset="0"/>
            </a:endParaRPr>
          </a:p>
        </p:txBody>
      </p:sp>
      <p:pic>
        <p:nvPicPr>
          <p:cNvPr id="16387" name="Picture 3" descr="cartoon_431[1]"/>
          <p:cNvPicPr>
            <a:picLocks noChangeAspect="1" noChangeArrowheads="1" noCrop="1"/>
          </p:cNvPicPr>
          <p:nvPr/>
        </p:nvPicPr>
        <p:blipFill>
          <a:blip r:embed="rId3"/>
          <a:srcRect/>
          <a:stretch>
            <a:fillRect/>
          </a:stretch>
        </p:blipFill>
        <p:spPr bwMode="auto">
          <a:xfrm>
            <a:off x="406400" y="4095750"/>
            <a:ext cx="4165600" cy="2762250"/>
          </a:xfrm>
          <a:prstGeom prst="rect">
            <a:avLst/>
          </a:prstGeom>
          <a:noFill/>
          <a:ln w="9525">
            <a:noFill/>
            <a:miter lim="800000"/>
            <a:headEnd/>
            <a:tailEnd/>
          </a:ln>
        </p:spPr>
      </p:pic>
      <p:sp>
        <p:nvSpPr>
          <p:cNvPr id="191492" name="WordArt 4"/>
          <p:cNvSpPr>
            <a:spLocks noChangeArrowheads="1" noChangeShapeType="1" noTextEdit="1"/>
          </p:cNvSpPr>
          <p:nvPr/>
        </p:nvSpPr>
        <p:spPr bwMode="auto">
          <a:xfrm>
            <a:off x="406399" y="1371600"/>
            <a:ext cx="11016343" cy="2286000"/>
          </a:xfrm>
          <a:prstGeom prst="rect">
            <a:avLst/>
          </a:prstGeom>
        </p:spPr>
        <p:txBody>
          <a:bodyPr wrap="none" fromWordArt="1">
            <a:prstTxWarp prst="textPlain">
              <a:avLst>
                <a:gd name="adj" fmla="val 50000"/>
              </a:avLst>
            </a:prstTxWarp>
          </a:bodyPr>
          <a:lstStyle/>
          <a:p>
            <a:pPr algn="ctr"/>
            <a:r>
              <a:rPr lang="en-US" sz="3600" b="1" kern="10" dirty="0" smtClean="0">
                <a:ln w="12700">
                  <a:solidFill>
                    <a:srgbClr val="3333CC"/>
                  </a:solidFill>
                  <a:round/>
                  <a:headEnd/>
                  <a:tailEnd/>
                </a:ln>
                <a:solidFill>
                  <a:srgbClr val="0000FF">
                    <a:alpha val="50195"/>
                  </a:srgbClr>
                </a:solidFill>
                <a:effectLst>
                  <a:outerShdw dist="45791" dir="2021404" algn="ctr" rotWithShape="0">
                    <a:srgbClr val="9999FF"/>
                  </a:outerShdw>
                </a:effectLst>
                <a:latin typeface="Times New Roman"/>
                <a:cs typeface="Times New Roman"/>
              </a:rPr>
              <a:t>CHỌN  ĐÁP ÁN ĐÚNG</a:t>
            </a:r>
            <a:endParaRPr lang="en-US" sz="3600" b="1" kern="10" dirty="0">
              <a:ln w="12700">
                <a:solidFill>
                  <a:srgbClr val="3333CC"/>
                </a:solidFill>
                <a:round/>
                <a:headEnd/>
                <a:tailEnd/>
              </a:ln>
              <a:solidFill>
                <a:srgbClr val="0000FF">
                  <a:alpha val="50195"/>
                </a:srgbClr>
              </a:solidFill>
              <a:effectLst>
                <a:outerShdw dist="45791" dir="2021404" algn="ctr" rotWithShape="0">
                  <a:srgbClr val="9999FF"/>
                </a:outerShdw>
              </a:effectLst>
              <a:latin typeface="Times New Roman"/>
              <a:cs typeface="Times New Roman"/>
            </a:endParaRPr>
          </a:p>
        </p:txBody>
      </p:sp>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91492"/>
                                        </p:tgtEl>
                                        <p:attrNameLst>
                                          <p:attrName>style.visibility</p:attrName>
                                        </p:attrNameLst>
                                      </p:cBhvr>
                                      <p:to>
                                        <p:strVal val="visible"/>
                                      </p:to>
                                    </p:set>
                                    <p:anim calcmode="lin" valueType="num">
                                      <p:cBhvr>
                                        <p:cTn id="7" dur="500" fill="hold"/>
                                        <p:tgtEl>
                                          <p:spTgt spid="191492"/>
                                        </p:tgtEl>
                                        <p:attrNameLst>
                                          <p:attrName>ppt_w</p:attrName>
                                        </p:attrNameLst>
                                      </p:cBhvr>
                                      <p:tavLst>
                                        <p:tav tm="0">
                                          <p:val>
                                            <p:fltVal val="0"/>
                                          </p:val>
                                        </p:tav>
                                        <p:tav tm="100000">
                                          <p:val>
                                            <p:strVal val="#ppt_w"/>
                                          </p:val>
                                        </p:tav>
                                      </p:tavLst>
                                    </p:anim>
                                    <p:anim calcmode="lin" valueType="num">
                                      <p:cBhvr>
                                        <p:cTn id="8" dur="500" fill="hold"/>
                                        <p:tgtEl>
                                          <p:spTgt spid="191492"/>
                                        </p:tgtEl>
                                        <p:attrNameLst>
                                          <p:attrName>ppt_h</p:attrName>
                                        </p:attrNameLst>
                                      </p:cBhvr>
                                      <p:tavLst>
                                        <p:tav tm="0">
                                          <p:val>
                                            <p:fltVal val="0"/>
                                          </p:val>
                                        </p:tav>
                                        <p:tav tm="100000">
                                          <p:val>
                                            <p:strVal val="#ppt_h"/>
                                          </p:val>
                                        </p:tav>
                                      </p:tavLst>
                                    </p:anim>
                                    <p:animEffect transition="in" filter="fade">
                                      <p:cBhvr>
                                        <p:cTn id="9" dur="500"/>
                                        <p:tgtEl>
                                          <p:spTgt spid="191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2"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object 22"/>
          <p:cNvSpPr txBox="1">
            <a:spLocks noChangeArrowheads="1"/>
          </p:cNvSpPr>
          <p:nvPr/>
        </p:nvSpPr>
        <p:spPr bwMode="auto">
          <a:xfrm>
            <a:off x="677333" y="333375"/>
            <a:ext cx="11176000" cy="503238"/>
          </a:xfrm>
          <a:prstGeom prst="rect">
            <a:avLst/>
          </a:prstGeom>
          <a:noFill/>
          <a:ln w="9525">
            <a:noFill/>
            <a:miter lim="800000"/>
            <a:headEnd/>
            <a:tailEnd/>
          </a:ln>
        </p:spPr>
        <p:txBody>
          <a:bodyPr lIns="0" tIns="12065" rIns="0" bIns="0">
            <a:spAutoFit/>
          </a:bodyPr>
          <a:lstStyle/>
          <a:p>
            <a:pPr marL="12700" algn="ctr">
              <a:spcBef>
                <a:spcPts val="100"/>
              </a:spcBef>
            </a:pPr>
            <a:r>
              <a:rPr lang="en-US" sz="3200" b="1">
                <a:latin typeface="Times New Roman" pitchFamily="18" charset="0"/>
                <a:cs typeface="Times New Roman" pitchFamily="18" charset="0"/>
              </a:rPr>
              <a:t>ĐỂ CÓ ĐƯỢC NẾP NGHĨ PHÁT TRIỂN</a:t>
            </a:r>
          </a:p>
        </p:txBody>
      </p:sp>
      <p:sp>
        <p:nvSpPr>
          <p:cNvPr id="38915" name="Rectangle 4"/>
          <p:cNvSpPr>
            <a:spLocks noChangeArrowheads="1"/>
          </p:cNvSpPr>
          <p:nvPr/>
        </p:nvSpPr>
        <p:spPr bwMode="auto">
          <a:xfrm>
            <a:off x="493486" y="1753635"/>
            <a:ext cx="11248571" cy="5683607"/>
          </a:xfrm>
          <a:prstGeom prst="rect">
            <a:avLst/>
          </a:prstGeom>
          <a:noFill/>
          <a:ln w="9525">
            <a:noFill/>
            <a:miter lim="800000"/>
            <a:headEnd/>
            <a:tailEnd/>
          </a:ln>
        </p:spPr>
        <p:txBody>
          <a:bodyPr wrap="square">
            <a:spAutoFit/>
          </a:bodyPr>
          <a:lstStyle/>
          <a:p>
            <a:pPr marL="136525" algn="just">
              <a:spcBef>
                <a:spcPts val="350"/>
              </a:spcBef>
              <a:tabLst>
                <a:tab pos="250825" algn="l"/>
              </a:tabLst>
            </a:pPr>
            <a:r>
              <a:rPr lang="en-US" sz="3200" dirty="0">
                <a:latin typeface="Times New Roman" pitchFamily="18" charset="0"/>
                <a:cs typeface="Times New Roman" pitchFamily="18" charset="0"/>
              </a:rPr>
              <a:t>		</a:t>
            </a:r>
            <a:r>
              <a:rPr lang="en-US" sz="3200" b="1" dirty="0" smtClean="0">
                <a:latin typeface="Times New Roman" pitchFamily="18" charset="0"/>
                <a:cs typeface="Times New Roman" pitchFamily="18" charset="0"/>
              </a:rPr>
              <a:t>5/ </a:t>
            </a:r>
            <a:r>
              <a:rPr lang="en-US" sz="2800" b="1" dirty="0" err="1" smtClean="0">
                <a:solidFill>
                  <a:srgbClr val="FF0000"/>
                </a:solidFill>
                <a:latin typeface="Times New Roman" pitchFamily="18" charset="0"/>
                <a:cs typeface="Times New Roman" pitchFamily="18" charset="0"/>
              </a:rPr>
              <a:t>Tập</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làm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văn</a:t>
            </a:r>
            <a:r>
              <a:rPr lang="en-US" sz="2800" b="1" dirty="0" smtClean="0">
                <a:solidFill>
                  <a:srgbClr val="FF0000"/>
                </a:solidFill>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cân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nhắc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điều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chỉnh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đề</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sao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gần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gũi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với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học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sinh</a:t>
            </a:r>
            <a:r>
              <a:rPr lang="en-US" sz="2800" b="1" dirty="0" smtClean="0">
                <a:latin typeface="Times New Roman" pitchFamily="18" charset="0"/>
                <a:cs typeface="Times New Roman" pitchFamily="18" charset="0"/>
              </a:rPr>
              <a:t>;</a:t>
            </a:r>
            <a:r>
              <a:rPr lang="en-US" sz="2800" b="1" dirty="0" smtClean="0">
                <a:solidFill>
                  <a:srgbClr val="FF0000"/>
                </a:solidFill>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chú</a:t>
            </a:r>
            <a:r>
              <a:rPr lang="en-US" sz="2800" b="1" dirty="0" smtClean="0">
                <a:latin typeface="Times New Roman" pitchFamily="18" charset="0"/>
                <a:cs typeface="Times New Roman" pitchFamily="18" charset="0"/>
              </a:rPr>
              <a:t> ý </a:t>
            </a:r>
            <a:r>
              <a:rPr lang="en-US" sz="2800" b="1" dirty="0" err="1" smtClean="0">
                <a:latin typeface="Times New Roman" pitchFamily="18" charset="0"/>
                <a:cs typeface="Times New Roman" pitchFamily="18" charset="0"/>
              </a:rPr>
              <a:t>đảm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bảo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đề</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gắn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với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vốn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sống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vốn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hiểu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biết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biết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trẻ</a:t>
            </a:r>
            <a:r>
              <a:rPr lang="en-US" sz="2800" b="1" dirty="0" smtClean="0">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a:p>
            <a:pPr marL="136525">
              <a:spcBef>
                <a:spcPts val="350"/>
              </a:spcBef>
              <a:tabLst>
                <a:tab pos="250825" algn="l"/>
              </a:tabLst>
            </a:pP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6/  </a:t>
            </a:r>
            <a:r>
              <a:rPr lang="en-US" sz="2800" b="1" dirty="0" err="1" smtClean="0">
                <a:latin typeface="Times New Roman" pitchFamily="18" charset="0"/>
                <a:cs typeface="Times New Roman" pitchFamily="18" charset="0"/>
              </a:rPr>
              <a:t>Nội</a:t>
            </a:r>
            <a:r>
              <a:rPr lang="en-US" sz="2800" b="1" dirty="0" smtClean="0">
                <a:latin typeface="Times New Roman" pitchFamily="18" charset="0"/>
                <a:cs typeface="Times New Roman" pitchFamily="18" charset="0"/>
              </a:rPr>
              <a:t> dung </a:t>
            </a:r>
            <a:r>
              <a:rPr lang="en-US" sz="2800" b="1" dirty="0" err="1" smtClean="0">
                <a:latin typeface="Times New Roman" pitchFamily="18" charset="0"/>
                <a:cs typeface="Times New Roman" pitchFamily="18" charset="0"/>
              </a:rPr>
              <a:t>các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dạy</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đều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phải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chú</a:t>
            </a:r>
            <a:r>
              <a:rPr lang="en-US" sz="2800" b="1" dirty="0" smtClean="0">
                <a:latin typeface="Times New Roman" pitchFamily="18" charset="0"/>
                <a:cs typeface="Times New Roman" pitchFamily="18" charset="0"/>
              </a:rPr>
              <a:t> ý </a:t>
            </a:r>
            <a:r>
              <a:rPr lang="en-US" sz="2800" b="1" dirty="0" err="1" smtClean="0">
                <a:latin typeface="Times New Roman" pitchFamily="18" charset="0"/>
                <a:cs typeface="Times New Roman" pitchFamily="18" charset="0"/>
              </a:rPr>
              <a:t>hướng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đến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chủ</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điểm</a:t>
            </a:r>
            <a:r>
              <a:rPr lang="en-US" sz="2800" b="1" dirty="0" smtClean="0">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a:p>
            <a:pPr marL="136525" algn="just">
              <a:spcBef>
                <a:spcPts val="350"/>
              </a:spcBef>
              <a:tabLst>
                <a:tab pos="250825" algn="l"/>
              </a:tabLst>
            </a:pP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7/ </a:t>
            </a:r>
            <a:r>
              <a:rPr lang="en-US" sz="2800" b="1" dirty="0" err="1" smtClean="0">
                <a:latin typeface="Times New Roman" pitchFamily="18" charset="0"/>
                <a:cs typeface="Times New Roman" pitchFamily="18" charset="0"/>
              </a:rPr>
              <a:t>Thiết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kế</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dạy</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chú</a:t>
            </a:r>
            <a:r>
              <a:rPr lang="en-US" sz="2800" b="1" dirty="0" smtClean="0">
                <a:latin typeface="Times New Roman" pitchFamily="18" charset="0"/>
                <a:cs typeface="Times New Roman" pitchFamily="18" charset="0"/>
              </a:rPr>
              <a:t> ý </a:t>
            </a:r>
            <a:r>
              <a:rPr lang="en-US" sz="2800" b="1" dirty="0" err="1" smtClean="0">
                <a:solidFill>
                  <a:srgbClr val="FF0000"/>
                </a:solidFill>
                <a:latin typeface="Times New Roman" pitchFamily="18" charset="0"/>
                <a:cs typeface="Times New Roman" pitchFamily="18" charset="0"/>
              </a:rPr>
              <a:t>Mục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tiêu</a:t>
            </a:r>
            <a:r>
              <a:rPr lang="en-US" sz="2800" b="1" dirty="0" smtClean="0">
                <a:solidFill>
                  <a:srgbClr val="FF0000"/>
                </a:solidFill>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làm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rõ</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năng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lực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phẩm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chất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gắn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với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yêu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cầu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cần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đạt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chương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trình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Thiết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bị</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dạy</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học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Mục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tiêu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từng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hoạt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động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Hình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thức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phương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pháp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vận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dụng</a:t>
            </a:r>
            <a:r>
              <a:rPr lang="en-US" sz="2800" b="1" dirty="0" smtClean="0">
                <a:latin typeface="Times New Roman" pitchFamily="18" charset="0"/>
                <a:cs typeface="Times New Roman" pitchFamily="18" charset="0"/>
              </a:rPr>
              <a:t>.</a:t>
            </a:r>
          </a:p>
          <a:p>
            <a:pPr marL="136525" algn="just">
              <a:spcBef>
                <a:spcPts val="350"/>
              </a:spcBef>
              <a:tabLst>
                <a:tab pos="250825" algn="l"/>
              </a:tabLst>
            </a:pPr>
            <a:r>
              <a:rPr lang="en-US" sz="2800" b="1" dirty="0" smtClean="0">
                <a:latin typeface="Times New Roman" pitchFamily="18" charset="0"/>
                <a:cs typeface="Times New Roman" pitchFamily="18" charset="0"/>
              </a:rPr>
              <a:t>		8/ </a:t>
            </a:r>
            <a:r>
              <a:rPr lang="en-US" sz="2800" b="1" dirty="0" err="1" smtClean="0">
                <a:latin typeface="Times New Roman" pitchFamily="18" charset="0"/>
                <a:cs typeface="Times New Roman" pitchFamily="18" charset="0"/>
              </a:rPr>
              <a:t>Tổ</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chức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học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sinh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được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tham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gia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trải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nghiệm</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a:p>
            <a:pPr marL="136525" algn="just">
              <a:spcBef>
                <a:spcPts val="350"/>
              </a:spcBef>
              <a:tabLst>
                <a:tab pos="250825" algn="l"/>
              </a:tabLst>
            </a:pPr>
            <a:endParaRPr lang="en-US" sz="2800" b="1" dirty="0">
              <a:latin typeface="Times New Roman" pitchFamily="18" charset="0"/>
              <a:cs typeface="Times New Roman" pitchFamily="18" charset="0"/>
            </a:endParaRPr>
          </a:p>
          <a:p>
            <a:pPr marL="136525" algn="just">
              <a:spcBef>
                <a:spcPts val="350"/>
              </a:spcBef>
              <a:tabLst>
                <a:tab pos="250825" algn="l"/>
              </a:tabLst>
            </a:pPr>
            <a:endParaRPr lang="en-US" sz="2800" b="1" dirty="0"/>
          </a:p>
          <a:p>
            <a:pPr marL="136525" algn="just">
              <a:spcBef>
                <a:spcPts val="350"/>
              </a:spcBef>
              <a:tabLst>
                <a:tab pos="250825" algn="l"/>
              </a:tabLst>
            </a:pPr>
            <a:endParaRPr lang="vi-VN" sz="2800" dirty="0">
              <a:latin typeface="Times New Roman" pitchFamily="18" charset="0"/>
              <a:cs typeface="Times New Roman" pitchFamily="18" charset="0"/>
            </a:endParaRPr>
          </a:p>
          <a:p>
            <a:pPr marL="136525">
              <a:spcBef>
                <a:spcPts val="350"/>
              </a:spcBef>
              <a:tabLst>
                <a:tab pos="250825" algn="l"/>
              </a:tabLst>
            </a:pPr>
            <a:r>
              <a:rPr lang="en-US" sz="2800" dirty="0">
                <a:latin typeface="Times New Roman" pitchFamily="18" charset="0"/>
                <a:cs typeface="Times New Roman" pitchFamily="18" charset="0"/>
              </a:rPr>
              <a:t>		</a:t>
            </a:r>
            <a:endParaRPr lang="vi-VN" sz="2800" dirty="0">
              <a:latin typeface="Times New Roman" pitchFamily="18" charset="0"/>
              <a:cs typeface="Times New Roman" pitchFamily="18" charset="0"/>
            </a:endParaRPr>
          </a:p>
        </p:txBody>
      </p:sp>
      <p:sp>
        <p:nvSpPr>
          <p:cNvPr id="4" name="Down Arrow Callout 3"/>
          <p:cNvSpPr/>
          <p:nvPr/>
        </p:nvSpPr>
        <p:spPr>
          <a:xfrm>
            <a:off x="0" y="0"/>
            <a:ext cx="12192000" cy="1916832"/>
          </a:xfrm>
          <a:prstGeom prst="downArrowCallout">
            <a:avLst>
              <a:gd name="adj1" fmla="val 16569"/>
              <a:gd name="adj2" fmla="val 16101"/>
              <a:gd name="adj3" fmla="val 25000"/>
              <a:gd name="adj4" fmla="val 65914"/>
            </a:avLst>
          </a:prstGeom>
          <a:solidFill>
            <a:srgbClr val="FFC000"/>
          </a:solidFill>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3200" b="1" cap="all" dirty="0" err="1" smtClean="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rPr>
              <a:t>Một</a:t>
            </a:r>
            <a:r>
              <a:rPr lang="en-US" sz="3200" b="1" cap="all" dirty="0" smtClean="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rPr>
              <a:t> </a:t>
            </a:r>
            <a:r>
              <a:rPr lang="en-US" sz="3200" b="1" cap="all" dirty="0" err="1" smtClean="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rPr>
              <a:t>số</a:t>
            </a:r>
            <a:r>
              <a:rPr lang="en-US" sz="3200" b="1" cap="all" dirty="0" smtClean="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rPr>
              <a:t> </a:t>
            </a:r>
            <a:r>
              <a:rPr lang="en-US" sz="3200" b="1" cap="all" dirty="0" err="1" smtClean="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rPr>
              <a:t>vấn</a:t>
            </a:r>
            <a:r>
              <a:rPr lang="en-US" sz="3200" b="1" cap="all" dirty="0" smtClean="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rPr>
              <a:t> </a:t>
            </a:r>
            <a:r>
              <a:rPr lang="en-US" sz="3200" b="1" cap="all" dirty="0" err="1" smtClean="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rPr>
              <a:t>đề</a:t>
            </a:r>
            <a:r>
              <a:rPr lang="en-US" sz="3200" b="1" cap="all" dirty="0" smtClean="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rPr>
              <a:t> </a:t>
            </a:r>
            <a:r>
              <a:rPr lang="en-US" sz="3200" b="1" cap="all" dirty="0" err="1" smtClean="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rPr>
              <a:t>cần</a:t>
            </a:r>
            <a:r>
              <a:rPr lang="en-US" sz="3200" b="1" cap="all" dirty="0" smtClean="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rPr>
              <a:t> </a:t>
            </a:r>
            <a:r>
              <a:rPr lang="en-US" sz="3200" b="1" cap="all" dirty="0" err="1" smtClean="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rPr>
              <a:t>lưu</a:t>
            </a:r>
            <a:r>
              <a:rPr lang="en-US" sz="3200" b="1" cap="all" dirty="0" smtClean="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rPr>
              <a:t> ý</a:t>
            </a:r>
            <a:endParaRPr lang="en-US" sz="3200" b="1" cap="all" dirty="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8686" y="2656114"/>
            <a:ext cx="5297714" cy="1569660"/>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b="1" dirty="0" err="1" smtClean="0"/>
              <a:t>Lớp</a:t>
            </a:r>
            <a:r>
              <a:rPr lang="en-US" sz="2400" b="1" dirty="0" smtClean="0"/>
              <a:t> </a:t>
            </a:r>
            <a:r>
              <a:rPr lang="en-US" sz="2400" b="1" dirty="0" err="1" smtClean="0"/>
              <a:t>Một</a:t>
            </a:r>
            <a:r>
              <a:rPr lang="en-US" sz="2400" b="1" dirty="0" smtClean="0"/>
              <a:t>: </a:t>
            </a:r>
            <a:r>
              <a:rPr lang="en-US" sz="2400" b="1" dirty="0" err="1" smtClean="0"/>
              <a:t>tiến</a:t>
            </a:r>
            <a:r>
              <a:rPr lang="en-US" sz="2400" b="1" dirty="0" smtClean="0"/>
              <a:t> </a:t>
            </a:r>
            <a:r>
              <a:rPr lang="en-US" sz="2400" b="1" dirty="0" err="1" smtClean="0"/>
              <a:t>hành</a:t>
            </a:r>
            <a:r>
              <a:rPr lang="en-US" sz="2400" b="1" dirty="0" smtClean="0"/>
              <a:t> </a:t>
            </a:r>
            <a:r>
              <a:rPr lang="en-US" sz="2400" b="1" dirty="0" err="1" smtClean="0"/>
              <a:t>thực</a:t>
            </a:r>
            <a:r>
              <a:rPr lang="en-US" sz="2400" b="1" dirty="0" smtClean="0"/>
              <a:t> </a:t>
            </a:r>
            <a:r>
              <a:rPr lang="en-US" sz="2400" b="1" dirty="0" err="1" smtClean="0"/>
              <a:t>hiện</a:t>
            </a:r>
            <a:r>
              <a:rPr lang="en-US" sz="2400" b="1" dirty="0" smtClean="0"/>
              <a:t> </a:t>
            </a:r>
            <a:r>
              <a:rPr lang="en-US" sz="2400" b="1" dirty="0" err="1" smtClean="0"/>
              <a:t>theo</a:t>
            </a:r>
            <a:r>
              <a:rPr lang="en-US" sz="2400" b="1" dirty="0" smtClean="0"/>
              <a:t> CTGDPT 2018.</a:t>
            </a:r>
          </a:p>
          <a:p>
            <a:endParaRPr lang="en-US" sz="2400" b="1" dirty="0" smtClean="0"/>
          </a:p>
          <a:p>
            <a:endParaRPr lang="en-US" sz="2400" b="1" dirty="0"/>
          </a:p>
        </p:txBody>
      </p:sp>
      <p:sp>
        <p:nvSpPr>
          <p:cNvPr id="10" name="Rectangle 9"/>
          <p:cNvSpPr/>
          <p:nvPr/>
        </p:nvSpPr>
        <p:spPr>
          <a:xfrm>
            <a:off x="6444344" y="2703016"/>
            <a:ext cx="5196114" cy="1569660"/>
          </a:xfrm>
          <a:prstGeom prst="rect">
            <a:avLst/>
          </a:prstGeom>
          <a:solidFill>
            <a:schemeClr val="accent4"/>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b="1" dirty="0" err="1" smtClean="0"/>
              <a:t>Lớp</a:t>
            </a:r>
            <a:r>
              <a:rPr lang="en-US" sz="2400" b="1" dirty="0" smtClean="0"/>
              <a:t> 2;3;4;5: </a:t>
            </a:r>
            <a:r>
              <a:rPr lang="en-US" sz="2400" b="1" dirty="0" err="1" smtClean="0"/>
              <a:t>Thực</a:t>
            </a:r>
            <a:r>
              <a:rPr lang="en-US" sz="2400" b="1" dirty="0" smtClean="0"/>
              <a:t> </a:t>
            </a:r>
            <a:r>
              <a:rPr lang="en-US" sz="2400" b="1" dirty="0" err="1" smtClean="0"/>
              <a:t>hiện</a:t>
            </a:r>
            <a:r>
              <a:rPr lang="en-US" sz="2400" b="1" dirty="0" smtClean="0"/>
              <a:t> </a:t>
            </a:r>
            <a:r>
              <a:rPr lang="en-US" sz="2400" b="1" dirty="0" err="1" smtClean="0"/>
              <a:t>chương</a:t>
            </a:r>
            <a:r>
              <a:rPr lang="en-US" sz="2400" b="1" dirty="0" smtClean="0"/>
              <a:t> </a:t>
            </a:r>
            <a:r>
              <a:rPr lang="en-US" sz="2400" b="1" dirty="0" err="1" smtClean="0"/>
              <a:t>trình</a:t>
            </a:r>
            <a:r>
              <a:rPr lang="en-US" sz="2400" b="1" dirty="0" smtClean="0"/>
              <a:t> </a:t>
            </a:r>
            <a:r>
              <a:rPr lang="en-US" sz="2400" b="1" dirty="0" err="1" smtClean="0"/>
              <a:t>hiện</a:t>
            </a:r>
            <a:r>
              <a:rPr lang="en-US" sz="2400" b="1" dirty="0" smtClean="0"/>
              <a:t> </a:t>
            </a:r>
            <a:r>
              <a:rPr lang="en-US" sz="2400" b="1" dirty="0" err="1" smtClean="0"/>
              <a:t>hành</a:t>
            </a:r>
            <a:r>
              <a:rPr lang="en-US" sz="2400" b="1" dirty="0" smtClean="0"/>
              <a:t> </a:t>
            </a:r>
            <a:r>
              <a:rPr lang="en-US" sz="2400" b="1" dirty="0" err="1" smtClean="0"/>
              <a:t>theo</a:t>
            </a:r>
            <a:r>
              <a:rPr lang="en-US" sz="2400" b="1" dirty="0" smtClean="0"/>
              <a:t> </a:t>
            </a:r>
            <a:r>
              <a:rPr lang="en-US" sz="2400" b="1" dirty="0" err="1" smtClean="0"/>
              <a:t>định</a:t>
            </a:r>
            <a:r>
              <a:rPr lang="en-US" sz="2400" b="1" dirty="0" smtClean="0"/>
              <a:t> </a:t>
            </a:r>
            <a:r>
              <a:rPr lang="en-US" sz="2400" b="1" dirty="0" err="1" smtClean="0"/>
              <a:t>hướng</a:t>
            </a:r>
            <a:r>
              <a:rPr lang="en-US" sz="2400" b="1" dirty="0" smtClean="0"/>
              <a:t> </a:t>
            </a:r>
            <a:r>
              <a:rPr lang="en-US" sz="2400" b="1" dirty="0" err="1" smtClean="0"/>
              <a:t>chương</a:t>
            </a:r>
            <a:r>
              <a:rPr lang="en-US" sz="2400" b="1" dirty="0" smtClean="0"/>
              <a:t> </a:t>
            </a:r>
            <a:r>
              <a:rPr lang="en-US" sz="2400" b="1" dirty="0" err="1" smtClean="0"/>
              <a:t>trình</a:t>
            </a:r>
            <a:r>
              <a:rPr lang="en-US" sz="2400" b="1" dirty="0" smtClean="0"/>
              <a:t> GDPT 2018</a:t>
            </a:r>
          </a:p>
          <a:p>
            <a:pPr algn="ctr"/>
            <a:endParaRPr lang="en-US" sz="2400" b="1" dirty="0" smtClean="0"/>
          </a:p>
        </p:txBody>
      </p:sp>
      <p:cxnSp>
        <p:nvCxnSpPr>
          <p:cNvPr id="11" name="Straight Connector 10">
            <a:extLst>
              <a:ext uri="{FF2B5EF4-FFF2-40B4-BE49-F238E27FC236}">
                <a16:creationId xmlns="" xmlns:a16="http://schemas.microsoft.com/office/drawing/2014/main" id="{0B45C88A-AC32-4D54-B16C-35F697C906C5}"/>
              </a:ext>
            </a:extLst>
          </p:cNvPr>
          <p:cNvCxnSpPr/>
          <p:nvPr/>
        </p:nvCxnSpPr>
        <p:spPr>
          <a:xfrm rot="10800000" flipV="1">
            <a:off x="2409373" y="1175656"/>
            <a:ext cx="4252684" cy="1595643"/>
          </a:xfrm>
          <a:prstGeom prst="line">
            <a:avLst/>
          </a:prstGeom>
          <a:ln w="28575">
            <a:solidFill>
              <a:srgbClr val="00B050"/>
            </a:solidFill>
          </a:ln>
        </p:spPr>
        <p:style>
          <a:lnRef idx="1">
            <a:schemeClr val="accent6"/>
          </a:lnRef>
          <a:fillRef idx="0">
            <a:schemeClr val="accent6"/>
          </a:fillRef>
          <a:effectRef idx="0">
            <a:schemeClr val="accent6"/>
          </a:effectRef>
          <a:fontRef idx="minor">
            <a:schemeClr val="tx1"/>
          </a:fontRef>
        </p:style>
      </p:cxnSp>
      <p:cxnSp>
        <p:nvCxnSpPr>
          <p:cNvPr id="15" name="Straight Connector 14">
            <a:extLst>
              <a:ext uri="{FF2B5EF4-FFF2-40B4-BE49-F238E27FC236}">
                <a16:creationId xmlns="" xmlns:a16="http://schemas.microsoft.com/office/drawing/2014/main" id="{0B45C88A-AC32-4D54-B16C-35F697C906C5}"/>
              </a:ext>
            </a:extLst>
          </p:cNvPr>
          <p:cNvCxnSpPr/>
          <p:nvPr/>
        </p:nvCxnSpPr>
        <p:spPr>
          <a:xfrm>
            <a:off x="6676571" y="1161143"/>
            <a:ext cx="2989944" cy="1541872"/>
          </a:xfrm>
          <a:prstGeom prst="line">
            <a:avLst/>
          </a:prstGeom>
          <a:ln w="28575">
            <a:solidFill>
              <a:srgbClr val="00B050"/>
            </a:solidFill>
          </a:ln>
        </p:spPr>
        <p:style>
          <a:lnRef idx="1">
            <a:schemeClr val="accent6"/>
          </a:lnRef>
          <a:fillRef idx="0">
            <a:schemeClr val="accent6"/>
          </a:fillRef>
          <a:effectRef idx="0">
            <a:schemeClr val="accent6"/>
          </a:effectRef>
          <a:fontRef idx="minor">
            <a:schemeClr val="tx1"/>
          </a:fontRef>
        </p:style>
      </p:cxnSp>
      <p:sp>
        <p:nvSpPr>
          <p:cNvPr id="32" name="TextBox 31"/>
          <p:cNvSpPr txBox="1"/>
          <p:nvPr/>
        </p:nvSpPr>
        <p:spPr>
          <a:xfrm>
            <a:off x="1378857" y="362857"/>
            <a:ext cx="9855200" cy="769441"/>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4400" b="1" dirty="0" smtClean="0">
                <a:solidFill>
                  <a:srgbClr val="FF0000"/>
                </a:solidFill>
                <a:latin typeface="Times New Roman" pitchFamily="18" charset="0"/>
                <a:cs typeface="Times New Roman" pitchFamily="18" charset="0"/>
              </a:rPr>
              <a:t>NĂM HỌC 2020-2021</a:t>
            </a:r>
            <a:endParaRPr lang="vi-VN" sz="4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5773953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78543"/>
            <a:ext cx="11379200" cy="3963988"/>
          </a:xfrm>
        </p:spPr>
        <p:txBody>
          <a:bodyPr>
            <a:normAutofit/>
          </a:bodyPr>
          <a:lstStyle/>
          <a:p>
            <a:pPr>
              <a:defRPr/>
            </a:pPr>
            <a:r>
              <a:rPr lang="en-US" sz="4900" b="1" i="1" dirty="0" smtClean="0">
                <a:solidFill>
                  <a:srgbClr val="FF33CC"/>
                </a:solidFill>
                <a:effectLst>
                  <a:outerShdw blurRad="38100" dist="38100" dir="2700000" algn="tl">
                    <a:srgbClr val="000000">
                      <a:alpha val="43137"/>
                    </a:srgbClr>
                  </a:outerShdw>
                </a:effectLst>
              </a:rPr>
              <a:t>KÍNH CHÚC</a:t>
            </a:r>
            <a:br>
              <a:rPr lang="en-US" sz="4900" b="1" i="1" dirty="0" smtClean="0">
                <a:solidFill>
                  <a:srgbClr val="FF33CC"/>
                </a:solidFill>
                <a:effectLst>
                  <a:outerShdw blurRad="38100" dist="38100" dir="2700000" algn="tl">
                    <a:srgbClr val="000000">
                      <a:alpha val="43137"/>
                    </a:srgbClr>
                  </a:outerShdw>
                </a:effectLst>
              </a:rPr>
            </a:br>
            <a:r>
              <a:rPr lang="en-US" sz="4900" b="1" i="1" dirty="0" smtClean="0">
                <a:solidFill>
                  <a:srgbClr val="FF33CC"/>
                </a:solidFill>
                <a:effectLst>
                  <a:outerShdw blurRad="38100" dist="38100" dir="2700000" algn="tl">
                    <a:srgbClr val="000000">
                      <a:alpha val="43137"/>
                    </a:srgbClr>
                  </a:outerShdw>
                </a:effectLst>
              </a:rPr>
              <a:t>QUÝ THẦY CÔ NHIỀU SỨC KHOẺ, THÀNH CÔNG.</a:t>
            </a:r>
            <a:endParaRPr lang="en-US" sz="4900" i="1" dirty="0">
              <a:solidFill>
                <a:srgbClr val="FF33CC"/>
              </a:solidFill>
              <a:effectLst>
                <a:outerShdw blurRad="38100" dist="38100" dir="2700000" algn="tl">
                  <a:srgbClr val="000000">
                    <a:alpha val="43137"/>
                  </a:srgbClr>
                </a:outerShdw>
              </a:effectLst>
            </a:endParaRPr>
          </a:p>
        </p:txBody>
      </p:sp>
      <p:pic>
        <p:nvPicPr>
          <p:cNvPr id="39939" name="Picture 6" descr="D:\HA NGA\STUDIES\hanga\hình động\hover.gif"/>
          <p:cNvPicPr>
            <a:picLocks noChangeAspect="1" noChangeArrowheads="1" noCrop="1"/>
          </p:cNvPicPr>
          <p:nvPr/>
        </p:nvPicPr>
        <p:blipFill>
          <a:blip r:embed="rId2"/>
          <a:srcRect/>
          <a:stretch>
            <a:fillRect/>
          </a:stretch>
        </p:blipFill>
        <p:spPr bwMode="auto">
          <a:xfrm>
            <a:off x="6604000" y="685800"/>
            <a:ext cx="1016000" cy="762000"/>
          </a:xfrm>
          <a:prstGeom prst="rect">
            <a:avLst/>
          </a:prstGeom>
          <a:noFill/>
          <a:ln w="9525">
            <a:noFill/>
            <a:miter lim="800000"/>
            <a:headEnd/>
            <a:tailEnd/>
          </a:ln>
        </p:spPr>
      </p:pic>
      <p:pic>
        <p:nvPicPr>
          <p:cNvPr id="39940" name="Picture 7" descr="D:\HA NGA\STUDIES\hanga\hình động\hover.gif"/>
          <p:cNvPicPr>
            <a:picLocks noChangeAspect="1" noChangeArrowheads="1" noCrop="1"/>
          </p:cNvPicPr>
          <p:nvPr/>
        </p:nvPicPr>
        <p:blipFill>
          <a:blip r:embed="rId2"/>
          <a:srcRect/>
          <a:stretch>
            <a:fillRect/>
          </a:stretch>
        </p:blipFill>
        <p:spPr bwMode="auto">
          <a:xfrm>
            <a:off x="6096000" y="838200"/>
            <a:ext cx="1016000" cy="762000"/>
          </a:xfrm>
          <a:prstGeom prst="rect">
            <a:avLst/>
          </a:prstGeom>
          <a:noFill/>
          <a:ln w="9525">
            <a:noFill/>
            <a:miter lim="800000"/>
            <a:headEnd/>
            <a:tailEnd/>
          </a:ln>
        </p:spPr>
      </p:pic>
      <p:pic>
        <p:nvPicPr>
          <p:cNvPr id="39941" name="Picture 8" descr="D:\HA NGA\STUDIES\hanga\hình động\hover.gif"/>
          <p:cNvPicPr>
            <a:picLocks noChangeAspect="1" noChangeArrowheads="1" noCrop="1"/>
          </p:cNvPicPr>
          <p:nvPr/>
        </p:nvPicPr>
        <p:blipFill>
          <a:blip r:embed="rId2"/>
          <a:srcRect/>
          <a:stretch>
            <a:fillRect/>
          </a:stretch>
        </p:blipFill>
        <p:spPr bwMode="auto">
          <a:xfrm>
            <a:off x="5994400" y="1524000"/>
            <a:ext cx="1016000" cy="762000"/>
          </a:xfrm>
          <a:prstGeom prst="rect">
            <a:avLst/>
          </a:prstGeom>
          <a:noFill/>
          <a:ln w="9525">
            <a:noFill/>
            <a:miter lim="800000"/>
            <a:headEnd/>
            <a:tailEnd/>
          </a:ln>
        </p:spPr>
      </p:pic>
      <p:pic>
        <p:nvPicPr>
          <p:cNvPr id="39942" name="Picture 9" descr="D:\HA NGA\STUDIES\hanga\hình động\hover.gif"/>
          <p:cNvPicPr>
            <a:picLocks noChangeAspect="1" noChangeArrowheads="1" noCrop="1"/>
          </p:cNvPicPr>
          <p:nvPr/>
        </p:nvPicPr>
        <p:blipFill>
          <a:blip r:embed="rId2"/>
          <a:srcRect/>
          <a:stretch>
            <a:fillRect/>
          </a:stretch>
        </p:blipFill>
        <p:spPr bwMode="auto">
          <a:xfrm>
            <a:off x="7213600" y="1371600"/>
            <a:ext cx="1016000" cy="762000"/>
          </a:xfrm>
          <a:prstGeom prst="rect">
            <a:avLst/>
          </a:prstGeom>
          <a:noFill/>
          <a:ln w="9525">
            <a:noFill/>
            <a:miter lim="800000"/>
            <a:headEnd/>
            <a:tailEnd/>
          </a:ln>
        </p:spPr>
      </p:pic>
      <p:pic>
        <p:nvPicPr>
          <p:cNvPr id="39943" name="Picture 10" descr="D:\HA NGA\STUDIES\hanga\hình động\hover.gif"/>
          <p:cNvPicPr>
            <a:picLocks noChangeAspect="1" noChangeArrowheads="1" noCrop="1"/>
          </p:cNvPicPr>
          <p:nvPr/>
        </p:nvPicPr>
        <p:blipFill>
          <a:blip r:embed="rId2"/>
          <a:srcRect/>
          <a:stretch>
            <a:fillRect/>
          </a:stretch>
        </p:blipFill>
        <p:spPr bwMode="auto">
          <a:xfrm>
            <a:off x="8128000" y="1143000"/>
            <a:ext cx="1016000" cy="762000"/>
          </a:xfrm>
          <a:prstGeom prst="rect">
            <a:avLst/>
          </a:prstGeom>
          <a:noFill/>
          <a:ln w="9525">
            <a:noFill/>
            <a:miter lim="800000"/>
            <a:headEnd/>
            <a:tailEnd/>
          </a:ln>
        </p:spPr>
      </p:pic>
      <p:pic>
        <p:nvPicPr>
          <p:cNvPr id="39944" name="Picture 11" descr="D:\HA NGA\STUDIES\hanga\hình động\hover.gif"/>
          <p:cNvPicPr>
            <a:picLocks noChangeAspect="1" noChangeArrowheads="1" noCrop="1"/>
          </p:cNvPicPr>
          <p:nvPr/>
        </p:nvPicPr>
        <p:blipFill>
          <a:blip r:embed="rId2"/>
          <a:srcRect/>
          <a:stretch>
            <a:fillRect/>
          </a:stretch>
        </p:blipFill>
        <p:spPr bwMode="auto">
          <a:xfrm>
            <a:off x="9042400" y="914400"/>
            <a:ext cx="1016000" cy="762000"/>
          </a:xfrm>
          <a:prstGeom prst="rect">
            <a:avLst/>
          </a:prstGeom>
          <a:noFill/>
          <a:ln w="9525">
            <a:noFill/>
            <a:miter lim="800000"/>
            <a:headEnd/>
            <a:tailEnd/>
          </a:ln>
        </p:spPr>
      </p:pic>
      <p:pic>
        <p:nvPicPr>
          <p:cNvPr id="39945" name="Picture 12" descr="D:\HA NGA\STUDIES\hanga\hình động\hover.gif"/>
          <p:cNvPicPr>
            <a:picLocks noChangeAspect="1" noChangeArrowheads="1" noCrop="1"/>
          </p:cNvPicPr>
          <p:nvPr/>
        </p:nvPicPr>
        <p:blipFill>
          <a:blip r:embed="rId2"/>
          <a:srcRect/>
          <a:stretch>
            <a:fillRect/>
          </a:stretch>
        </p:blipFill>
        <p:spPr bwMode="auto">
          <a:xfrm>
            <a:off x="9652000" y="609600"/>
            <a:ext cx="1016000" cy="762000"/>
          </a:xfrm>
          <a:prstGeom prst="rect">
            <a:avLst/>
          </a:prstGeom>
          <a:noFill/>
          <a:ln w="9525">
            <a:noFill/>
            <a:miter lim="800000"/>
            <a:headEnd/>
            <a:tailEnd/>
          </a:ln>
        </p:spPr>
      </p:pic>
      <p:pic>
        <p:nvPicPr>
          <p:cNvPr id="39946" name="Picture 13" descr="D:\HA NGA\STUDIES\hanga\hình động\hover.gif"/>
          <p:cNvPicPr>
            <a:picLocks noChangeAspect="1" noChangeArrowheads="1" noCrop="1"/>
          </p:cNvPicPr>
          <p:nvPr/>
        </p:nvPicPr>
        <p:blipFill>
          <a:blip r:embed="rId2"/>
          <a:srcRect/>
          <a:stretch>
            <a:fillRect/>
          </a:stretch>
        </p:blipFill>
        <p:spPr bwMode="auto">
          <a:xfrm>
            <a:off x="10261600" y="762000"/>
            <a:ext cx="1016000" cy="762000"/>
          </a:xfrm>
          <a:prstGeom prst="rect">
            <a:avLst/>
          </a:prstGeom>
          <a:noFill/>
          <a:ln w="9525">
            <a:noFill/>
            <a:miter lim="800000"/>
            <a:headEnd/>
            <a:tailEnd/>
          </a:ln>
        </p:spPr>
      </p:pic>
      <p:pic>
        <p:nvPicPr>
          <p:cNvPr id="39947" name="Picture 14" descr="D:\HA NGA\STUDIES\hanga\hình động\hover.gif"/>
          <p:cNvPicPr>
            <a:picLocks noChangeAspect="1" noChangeArrowheads="1" noCrop="1"/>
          </p:cNvPicPr>
          <p:nvPr/>
        </p:nvPicPr>
        <p:blipFill>
          <a:blip r:embed="rId2"/>
          <a:srcRect/>
          <a:stretch>
            <a:fillRect/>
          </a:stretch>
        </p:blipFill>
        <p:spPr bwMode="auto">
          <a:xfrm>
            <a:off x="10261600" y="1447800"/>
            <a:ext cx="1016000" cy="762000"/>
          </a:xfrm>
          <a:prstGeom prst="rect">
            <a:avLst/>
          </a:prstGeom>
          <a:noFill/>
          <a:ln w="9525">
            <a:noFill/>
            <a:miter lim="800000"/>
            <a:headEnd/>
            <a:tailEnd/>
          </a:ln>
        </p:spPr>
      </p:pic>
      <p:pic>
        <p:nvPicPr>
          <p:cNvPr id="39948" name="Picture 15" descr="D:\HA NGA\STUDIES\hanga\hình động\hover.gif"/>
          <p:cNvPicPr>
            <a:picLocks noChangeAspect="1" noChangeArrowheads="1" noCrop="1"/>
          </p:cNvPicPr>
          <p:nvPr/>
        </p:nvPicPr>
        <p:blipFill>
          <a:blip r:embed="rId2"/>
          <a:srcRect/>
          <a:stretch>
            <a:fillRect/>
          </a:stretch>
        </p:blipFill>
        <p:spPr bwMode="auto">
          <a:xfrm>
            <a:off x="9144000" y="1676400"/>
            <a:ext cx="1016000" cy="762000"/>
          </a:xfrm>
          <a:prstGeom prst="rect">
            <a:avLst/>
          </a:prstGeom>
          <a:noFill/>
          <a:ln w="9525">
            <a:noFill/>
            <a:miter lim="800000"/>
            <a:headEnd/>
            <a:tailEnd/>
          </a:ln>
        </p:spPr>
      </p:pic>
      <p:pic>
        <p:nvPicPr>
          <p:cNvPr id="39949" name="Picture 16" descr="D:\HA NGA\STUDIES\hanga\hình động\hover.gif"/>
          <p:cNvPicPr>
            <a:picLocks noChangeAspect="1" noChangeArrowheads="1" noCrop="1"/>
          </p:cNvPicPr>
          <p:nvPr/>
        </p:nvPicPr>
        <p:blipFill>
          <a:blip r:embed="rId2"/>
          <a:srcRect/>
          <a:stretch>
            <a:fillRect/>
          </a:stretch>
        </p:blipFill>
        <p:spPr bwMode="auto">
          <a:xfrm>
            <a:off x="8128000" y="1981200"/>
            <a:ext cx="1016000" cy="762000"/>
          </a:xfrm>
          <a:prstGeom prst="rect">
            <a:avLst/>
          </a:prstGeom>
          <a:noFill/>
          <a:ln w="9525">
            <a:noFill/>
            <a:miter lim="800000"/>
            <a:headEnd/>
            <a:tailEnd/>
          </a:ln>
        </p:spPr>
      </p:pic>
      <p:pic>
        <p:nvPicPr>
          <p:cNvPr id="39950" name="Picture 17" descr="D:\HA NGA\STUDIES\hanga\hình động\hover.gif"/>
          <p:cNvPicPr>
            <a:picLocks noChangeAspect="1" noChangeArrowheads="1" noCrop="1"/>
          </p:cNvPicPr>
          <p:nvPr/>
        </p:nvPicPr>
        <p:blipFill>
          <a:blip r:embed="rId2"/>
          <a:srcRect/>
          <a:stretch>
            <a:fillRect/>
          </a:stretch>
        </p:blipFill>
        <p:spPr bwMode="auto">
          <a:xfrm>
            <a:off x="7010400" y="2286000"/>
            <a:ext cx="1016000" cy="762000"/>
          </a:xfrm>
          <a:prstGeom prst="rect">
            <a:avLst/>
          </a:prstGeom>
          <a:noFill/>
          <a:ln w="9525">
            <a:noFill/>
            <a:miter lim="800000"/>
            <a:headEnd/>
            <a:tailEnd/>
          </a:ln>
        </p:spPr>
      </p:pic>
      <p:pic>
        <p:nvPicPr>
          <p:cNvPr id="39951" name="Picture 18" descr="D:\HA NGA\STUDIES\hanga\hình động\hover.gif"/>
          <p:cNvPicPr>
            <a:picLocks noChangeAspect="1" noChangeArrowheads="1" noCrop="1"/>
          </p:cNvPicPr>
          <p:nvPr/>
        </p:nvPicPr>
        <p:blipFill>
          <a:blip r:embed="rId2"/>
          <a:srcRect/>
          <a:stretch>
            <a:fillRect/>
          </a:stretch>
        </p:blipFill>
        <p:spPr bwMode="auto">
          <a:xfrm>
            <a:off x="6400800" y="2133600"/>
            <a:ext cx="1016000" cy="762000"/>
          </a:xfrm>
          <a:prstGeom prst="rect">
            <a:avLst/>
          </a:prstGeom>
          <a:noFill/>
          <a:ln w="9525">
            <a:noFill/>
            <a:miter lim="800000"/>
            <a:headEnd/>
            <a:tailEnd/>
          </a:ln>
        </p:spPr>
      </p:pic>
      <p:pic>
        <p:nvPicPr>
          <p:cNvPr id="39952" name="Picture 19" descr="D:\HA NGA\STUDIES\hanga\hình động\hover.gif"/>
          <p:cNvPicPr>
            <a:picLocks noChangeAspect="1" noChangeArrowheads="1" noCrop="1"/>
          </p:cNvPicPr>
          <p:nvPr/>
        </p:nvPicPr>
        <p:blipFill>
          <a:blip r:embed="rId2"/>
          <a:srcRect/>
          <a:stretch>
            <a:fillRect/>
          </a:stretch>
        </p:blipFill>
        <p:spPr bwMode="auto">
          <a:xfrm>
            <a:off x="9652000" y="2286000"/>
            <a:ext cx="1016000" cy="762000"/>
          </a:xfrm>
          <a:prstGeom prst="rect">
            <a:avLst/>
          </a:prstGeom>
          <a:noFill/>
          <a:ln w="9525">
            <a:noFill/>
            <a:miter lim="800000"/>
            <a:headEnd/>
            <a:tailEnd/>
          </a:ln>
        </p:spPr>
      </p:pic>
      <p:pic>
        <p:nvPicPr>
          <p:cNvPr id="39953" name="Picture 20" descr="D:\HA NGA\STUDIES\hanga\hình động\hover.gif"/>
          <p:cNvPicPr>
            <a:picLocks noChangeAspect="1" noChangeArrowheads="1" noCrop="1"/>
          </p:cNvPicPr>
          <p:nvPr/>
        </p:nvPicPr>
        <p:blipFill>
          <a:blip r:embed="rId2"/>
          <a:srcRect/>
          <a:stretch>
            <a:fillRect/>
          </a:stretch>
        </p:blipFill>
        <p:spPr bwMode="auto">
          <a:xfrm>
            <a:off x="8737600" y="2667000"/>
            <a:ext cx="1016000" cy="762000"/>
          </a:xfrm>
          <a:prstGeom prst="rect">
            <a:avLst/>
          </a:prstGeom>
          <a:noFill/>
          <a:ln w="9525">
            <a:noFill/>
            <a:miter lim="800000"/>
            <a:headEnd/>
            <a:tailEnd/>
          </a:ln>
        </p:spPr>
      </p:pic>
      <p:pic>
        <p:nvPicPr>
          <p:cNvPr id="39954" name="Picture 21" descr="D:\HA NGA\STUDIES\hanga\hình động\hover.gif"/>
          <p:cNvPicPr>
            <a:picLocks noChangeAspect="1" noChangeArrowheads="1" noCrop="1"/>
          </p:cNvPicPr>
          <p:nvPr/>
        </p:nvPicPr>
        <p:blipFill>
          <a:blip r:embed="rId2"/>
          <a:srcRect/>
          <a:stretch>
            <a:fillRect/>
          </a:stretch>
        </p:blipFill>
        <p:spPr bwMode="auto">
          <a:xfrm>
            <a:off x="7823200" y="2895600"/>
            <a:ext cx="1016000" cy="762000"/>
          </a:xfrm>
          <a:prstGeom prst="rect">
            <a:avLst/>
          </a:prstGeom>
          <a:noFill/>
          <a:ln w="9525">
            <a:noFill/>
            <a:miter lim="800000"/>
            <a:headEnd/>
            <a:tailEnd/>
          </a:ln>
        </p:spPr>
      </p:pic>
      <p:pic>
        <p:nvPicPr>
          <p:cNvPr id="39955" name="Picture 22" descr="D:\HA NGA\STUDIES\hanga\hình động\hover.gif"/>
          <p:cNvPicPr>
            <a:picLocks noChangeAspect="1" noChangeArrowheads="1" noCrop="1"/>
          </p:cNvPicPr>
          <p:nvPr/>
        </p:nvPicPr>
        <p:blipFill>
          <a:blip r:embed="rId2"/>
          <a:srcRect/>
          <a:stretch>
            <a:fillRect/>
          </a:stretch>
        </p:blipFill>
        <p:spPr bwMode="auto">
          <a:xfrm>
            <a:off x="7213600" y="2590800"/>
            <a:ext cx="1016000" cy="762000"/>
          </a:xfrm>
          <a:prstGeom prst="rect">
            <a:avLst/>
          </a:prstGeom>
          <a:noFill/>
          <a:ln w="9525">
            <a:noFill/>
            <a:miter lim="800000"/>
            <a:headEnd/>
            <a:tailEnd/>
          </a:ln>
        </p:spPr>
      </p:pic>
      <p:pic>
        <p:nvPicPr>
          <p:cNvPr id="39956" name="Picture 2" descr="D:\HA NGA\STUDIES\hanga\hình động\b7baddi012gz9-1.gif"/>
          <p:cNvPicPr>
            <a:picLocks noChangeAspect="1" noChangeArrowheads="1" noCrop="1"/>
          </p:cNvPicPr>
          <p:nvPr/>
        </p:nvPicPr>
        <p:blipFill>
          <a:blip r:embed="rId3"/>
          <a:srcRect/>
          <a:stretch>
            <a:fillRect/>
          </a:stretch>
        </p:blipFill>
        <p:spPr bwMode="auto">
          <a:xfrm>
            <a:off x="0" y="0"/>
            <a:ext cx="101600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F1D82F-76F7-4B67-B58F-199B86A6D321}"/>
              </a:ext>
            </a:extLst>
          </p:cNvPr>
          <p:cNvSpPr>
            <a:spLocks noGrp="1"/>
          </p:cNvSpPr>
          <p:nvPr>
            <p:ph type="title"/>
          </p:nvPr>
        </p:nvSpPr>
        <p:spPr>
          <a:xfrm>
            <a:off x="261257" y="381000"/>
            <a:ext cx="11553372" cy="1143000"/>
          </a:xfrm>
        </p:spPr>
        <p:txBody>
          <a:bodyPr>
            <a:normAutofit/>
          </a:bodyPr>
          <a:lstStyle/>
          <a:p>
            <a:r>
              <a:rPr lang="en-US" sz="3400" b="1" dirty="0" smtClean="0">
                <a:latin typeface="Times New Roman" panose="02020603050405020304" pitchFamily="18" charset="0"/>
                <a:cs typeface="Times New Roman" panose="02020603050405020304" pitchFamily="18" charset="0"/>
              </a:rPr>
              <a:t>	</a:t>
            </a:r>
            <a:r>
              <a:rPr lang="en-US" sz="3400" b="1" dirty="0" smtClean="0">
                <a:solidFill>
                  <a:srgbClr val="0070C0"/>
                </a:solidFill>
                <a:latin typeface="Times New Roman" panose="02020603050405020304" pitchFamily="18" charset="0"/>
                <a:cs typeface="Times New Roman" panose="02020603050405020304" pitchFamily="18" charset="0"/>
              </a:rPr>
              <a:t>1</a:t>
            </a:r>
            <a:r>
              <a:rPr lang="en-US" sz="3400" b="1" dirty="0">
                <a:solidFill>
                  <a:srgbClr val="0070C0"/>
                </a:solidFill>
                <a:latin typeface="Times New Roman" panose="02020603050405020304" pitchFamily="18" charset="0"/>
                <a:cs typeface="Times New Roman" panose="02020603050405020304" pitchFamily="18" charset="0"/>
              </a:rPr>
              <a:t>. </a:t>
            </a:r>
            <a:r>
              <a:rPr lang="en-US" sz="3400" b="1" dirty="0" err="1" smtClean="0">
                <a:solidFill>
                  <a:srgbClr val="0070C0"/>
                </a:solidFill>
                <a:latin typeface="Times New Roman" panose="02020603050405020304" pitchFamily="18" charset="0"/>
                <a:cs typeface="Times New Roman" panose="02020603050405020304" pitchFamily="18" charset="0"/>
              </a:rPr>
              <a:t>Điểm</a:t>
            </a:r>
            <a:r>
              <a:rPr lang="en-US" sz="3400" b="1" dirty="0" smtClean="0">
                <a:solidFill>
                  <a:srgbClr val="0070C0"/>
                </a:solidFill>
                <a:latin typeface="Times New Roman" panose="02020603050405020304" pitchFamily="18" charset="0"/>
                <a:cs typeface="Times New Roman" panose="02020603050405020304" pitchFamily="18" charset="0"/>
              </a:rPr>
              <a:t> </a:t>
            </a:r>
            <a:r>
              <a:rPr lang="en-US" sz="3400" b="1" dirty="0" err="1">
                <a:solidFill>
                  <a:srgbClr val="0070C0"/>
                </a:solidFill>
                <a:latin typeface="Times New Roman" panose="02020603050405020304" pitchFamily="18" charset="0"/>
                <a:cs typeface="Times New Roman" panose="02020603050405020304" pitchFamily="18" charset="0"/>
              </a:rPr>
              <a:t>mới</a:t>
            </a:r>
            <a:r>
              <a:rPr lang="en-US" sz="3400" b="1" dirty="0">
                <a:solidFill>
                  <a:srgbClr val="0070C0"/>
                </a:solidFill>
                <a:latin typeface="Times New Roman" panose="02020603050405020304" pitchFamily="18" charset="0"/>
                <a:cs typeface="Times New Roman" panose="02020603050405020304" pitchFamily="18" charset="0"/>
              </a:rPr>
              <a:t> </a:t>
            </a:r>
            <a:r>
              <a:rPr lang="en-US" sz="3400" b="1" dirty="0" err="1">
                <a:solidFill>
                  <a:srgbClr val="0070C0"/>
                </a:solidFill>
                <a:latin typeface="Times New Roman" panose="02020603050405020304" pitchFamily="18" charset="0"/>
                <a:cs typeface="Times New Roman" panose="02020603050405020304" pitchFamily="18" charset="0"/>
              </a:rPr>
              <a:t>về</a:t>
            </a:r>
            <a:r>
              <a:rPr lang="en-US" sz="3400" b="1" dirty="0">
                <a:solidFill>
                  <a:srgbClr val="0070C0"/>
                </a:solidFill>
                <a:latin typeface="Times New Roman" panose="02020603050405020304" pitchFamily="18" charset="0"/>
                <a:cs typeface="Times New Roman" panose="02020603050405020304" pitchFamily="18" charset="0"/>
              </a:rPr>
              <a:t> </a:t>
            </a:r>
            <a:r>
              <a:rPr lang="en-US" sz="3400" b="1" dirty="0" err="1">
                <a:solidFill>
                  <a:srgbClr val="0070C0"/>
                </a:solidFill>
                <a:latin typeface="Times New Roman" panose="02020603050405020304" pitchFamily="18" charset="0"/>
                <a:cs typeface="Times New Roman" panose="02020603050405020304" pitchFamily="18" charset="0"/>
              </a:rPr>
              <a:t>mục</a:t>
            </a:r>
            <a:r>
              <a:rPr lang="en-US" sz="3400" b="1" dirty="0">
                <a:solidFill>
                  <a:srgbClr val="0070C0"/>
                </a:solidFill>
                <a:latin typeface="Times New Roman" panose="02020603050405020304" pitchFamily="18" charset="0"/>
                <a:cs typeface="Times New Roman" panose="02020603050405020304" pitchFamily="18" charset="0"/>
              </a:rPr>
              <a:t> </a:t>
            </a:r>
            <a:r>
              <a:rPr lang="en-US" sz="3400" b="1" dirty="0" err="1">
                <a:solidFill>
                  <a:srgbClr val="0070C0"/>
                </a:solidFill>
                <a:latin typeface="Times New Roman" panose="02020603050405020304" pitchFamily="18" charset="0"/>
                <a:cs typeface="Times New Roman" panose="02020603050405020304" pitchFamily="18" charset="0"/>
              </a:rPr>
              <a:t>tiêu</a:t>
            </a:r>
            <a:r>
              <a:rPr lang="en-US" sz="3400" b="1" dirty="0">
                <a:solidFill>
                  <a:srgbClr val="0070C0"/>
                </a:solidFill>
                <a:latin typeface="Times New Roman" panose="02020603050405020304" pitchFamily="18" charset="0"/>
                <a:cs typeface="Times New Roman" panose="02020603050405020304" pitchFamily="18" charset="0"/>
              </a:rPr>
              <a:t> </a:t>
            </a:r>
            <a:r>
              <a:rPr lang="en-US" sz="3400" b="1" dirty="0" smtClean="0">
                <a:solidFill>
                  <a:srgbClr val="0070C0"/>
                </a:solidFill>
                <a:latin typeface="Times New Roman" panose="02020603050405020304" pitchFamily="18" charset="0"/>
                <a:cs typeface="Times New Roman" panose="02020603050405020304" pitchFamily="18" charset="0"/>
              </a:rPr>
              <a:t>Ch</a:t>
            </a:r>
            <a:r>
              <a:rPr lang="vi-VN" sz="3400" b="1" dirty="0">
                <a:solidFill>
                  <a:srgbClr val="0070C0"/>
                </a:solidFill>
                <a:cs typeface="Times New Roman" panose="02020603050405020304" pitchFamily="18" charset="0"/>
              </a:rPr>
              <a:t>ư</a:t>
            </a:r>
            <a:r>
              <a:rPr lang="en-US" sz="3400" b="1" dirty="0" err="1">
                <a:solidFill>
                  <a:srgbClr val="0070C0"/>
                </a:solidFill>
                <a:latin typeface="Times New Roman" panose="02020603050405020304" pitchFamily="18" charset="0"/>
                <a:cs typeface="Times New Roman" panose="02020603050405020304" pitchFamily="18" charset="0"/>
              </a:rPr>
              <a:t>ơng</a:t>
            </a:r>
            <a:r>
              <a:rPr lang="en-US" sz="3400" b="1" dirty="0">
                <a:solidFill>
                  <a:srgbClr val="0070C0"/>
                </a:solidFill>
                <a:latin typeface="Times New Roman" panose="02020603050405020304" pitchFamily="18" charset="0"/>
                <a:cs typeface="Times New Roman" panose="02020603050405020304" pitchFamily="18" charset="0"/>
              </a:rPr>
              <a:t> </a:t>
            </a:r>
            <a:r>
              <a:rPr lang="en-US" sz="3400" b="1" dirty="0" err="1">
                <a:solidFill>
                  <a:srgbClr val="0070C0"/>
                </a:solidFill>
                <a:latin typeface="Times New Roman" panose="02020603050405020304" pitchFamily="18" charset="0"/>
                <a:cs typeface="Times New Roman" panose="02020603050405020304" pitchFamily="18" charset="0"/>
              </a:rPr>
              <a:t>trình</a:t>
            </a:r>
            <a:r>
              <a:rPr lang="en-US" sz="3400" b="1" dirty="0">
                <a:solidFill>
                  <a:srgbClr val="0070C0"/>
                </a:solidFill>
                <a:latin typeface="Times New Roman" panose="02020603050405020304" pitchFamily="18" charset="0"/>
                <a:cs typeface="Times New Roman" panose="02020603050405020304" pitchFamily="18" charset="0"/>
              </a:rPr>
              <a:t> </a:t>
            </a:r>
            <a:r>
              <a:rPr lang="en-US" sz="3400" b="1" dirty="0" err="1" smtClean="0">
                <a:solidFill>
                  <a:srgbClr val="0070C0"/>
                </a:solidFill>
                <a:latin typeface="Times New Roman" panose="02020603050405020304" pitchFamily="18" charset="0"/>
                <a:cs typeface="Times New Roman" panose="02020603050405020304" pitchFamily="18" charset="0"/>
              </a:rPr>
              <a:t>giáo</a:t>
            </a:r>
            <a:r>
              <a:rPr lang="en-US" sz="3400" b="1" dirty="0" smtClean="0">
                <a:solidFill>
                  <a:srgbClr val="0070C0"/>
                </a:solidFill>
                <a:latin typeface="Times New Roman" panose="02020603050405020304" pitchFamily="18" charset="0"/>
                <a:cs typeface="Times New Roman" panose="02020603050405020304" pitchFamily="18" charset="0"/>
              </a:rPr>
              <a:t> </a:t>
            </a:r>
            <a:r>
              <a:rPr lang="en-US" sz="3400" b="1" dirty="0" err="1" smtClean="0">
                <a:solidFill>
                  <a:srgbClr val="0070C0"/>
                </a:solidFill>
                <a:latin typeface="Times New Roman" panose="02020603050405020304" pitchFamily="18" charset="0"/>
                <a:cs typeface="Times New Roman" panose="02020603050405020304" pitchFamily="18" charset="0"/>
              </a:rPr>
              <a:t>dục</a:t>
            </a:r>
            <a:r>
              <a:rPr lang="en-US" sz="3400" b="1" dirty="0" smtClean="0">
                <a:solidFill>
                  <a:srgbClr val="0070C0"/>
                </a:solidFill>
                <a:latin typeface="Times New Roman" panose="02020603050405020304" pitchFamily="18" charset="0"/>
                <a:cs typeface="Times New Roman" panose="02020603050405020304" pitchFamily="18" charset="0"/>
              </a:rPr>
              <a:t> </a:t>
            </a:r>
            <a:r>
              <a:rPr lang="en-US" sz="3400" b="1" dirty="0" err="1" smtClean="0">
                <a:solidFill>
                  <a:srgbClr val="0070C0"/>
                </a:solidFill>
                <a:latin typeface="Times New Roman" panose="02020603050405020304" pitchFamily="18" charset="0"/>
                <a:cs typeface="Times New Roman" panose="02020603050405020304" pitchFamily="18" charset="0"/>
              </a:rPr>
              <a:t>phổ</a:t>
            </a:r>
            <a:r>
              <a:rPr lang="en-US" sz="3400" b="1" dirty="0" smtClean="0">
                <a:solidFill>
                  <a:srgbClr val="0070C0"/>
                </a:solidFill>
                <a:latin typeface="Times New Roman" panose="02020603050405020304" pitchFamily="18" charset="0"/>
                <a:cs typeface="Times New Roman" panose="02020603050405020304" pitchFamily="18" charset="0"/>
              </a:rPr>
              <a:t> </a:t>
            </a:r>
            <a:r>
              <a:rPr lang="en-US" sz="3400" b="1" dirty="0" err="1" smtClean="0">
                <a:solidFill>
                  <a:srgbClr val="0070C0"/>
                </a:solidFill>
                <a:latin typeface="Times New Roman" panose="02020603050405020304" pitchFamily="18" charset="0"/>
                <a:cs typeface="Times New Roman" panose="02020603050405020304" pitchFamily="18" charset="0"/>
              </a:rPr>
              <a:t>thông</a:t>
            </a:r>
            <a:r>
              <a:rPr lang="en-US" sz="3400" b="1" dirty="0" smtClean="0">
                <a:solidFill>
                  <a:srgbClr val="0070C0"/>
                </a:solidFill>
                <a:latin typeface="Times New Roman" panose="02020603050405020304" pitchFamily="18" charset="0"/>
                <a:cs typeface="Times New Roman" panose="02020603050405020304" pitchFamily="18" charset="0"/>
              </a:rPr>
              <a:t>  </a:t>
            </a:r>
            <a:r>
              <a:rPr lang="en-US" sz="3400" b="1" dirty="0" err="1">
                <a:solidFill>
                  <a:srgbClr val="0070C0"/>
                </a:solidFill>
                <a:latin typeface="Times New Roman" panose="02020603050405020304" pitchFamily="18" charset="0"/>
                <a:cs typeface="Times New Roman" panose="02020603050405020304" pitchFamily="18" charset="0"/>
              </a:rPr>
              <a:t>là</a:t>
            </a:r>
            <a:r>
              <a:rPr lang="en-US" sz="3400" b="1" dirty="0">
                <a:solidFill>
                  <a:srgbClr val="0070C0"/>
                </a:solidFill>
                <a:latin typeface="Times New Roman" panose="02020603050405020304" pitchFamily="18" charset="0"/>
                <a:cs typeface="Times New Roman" panose="02020603050405020304" pitchFamily="18" charset="0"/>
              </a:rPr>
              <a:t>:</a:t>
            </a:r>
            <a:endParaRPr lang="en-US" sz="3400" b="1" dirty="0">
              <a:solidFill>
                <a:srgbClr val="0070C0"/>
              </a:solidFill>
            </a:endParaRPr>
          </a:p>
        </p:txBody>
      </p:sp>
      <p:sp>
        <p:nvSpPr>
          <p:cNvPr id="3" name="Content Placeholder 2">
            <a:extLst>
              <a:ext uri="{FF2B5EF4-FFF2-40B4-BE49-F238E27FC236}">
                <a16:creationId xmlns="" xmlns:a16="http://schemas.microsoft.com/office/drawing/2014/main" id="{18C5C4D1-4845-46FD-9F69-246B889846C4}"/>
              </a:ext>
            </a:extLst>
          </p:cNvPr>
          <p:cNvSpPr>
            <a:spLocks noGrp="1"/>
          </p:cNvSpPr>
          <p:nvPr>
            <p:ph idx="1"/>
          </p:nvPr>
        </p:nvSpPr>
        <p:spPr>
          <a:xfrm>
            <a:off x="493485" y="1676400"/>
            <a:ext cx="11219543" cy="4800600"/>
          </a:xfrm>
        </p:spPr>
        <p:txBody>
          <a:bodyPr>
            <a:noAutofit/>
          </a:bodyPr>
          <a:lstStyle/>
          <a:p>
            <a:pPr marL="0" indent="0" algn="just">
              <a:buNone/>
            </a:pPr>
            <a:r>
              <a:rPr lang="en-US" sz="3400" dirty="0" smtClean="0">
                <a:latin typeface="Times New Roman" panose="02020603050405020304" pitchFamily="18" charset="0"/>
                <a:cs typeface="Times New Roman" panose="02020603050405020304" pitchFamily="18" charset="0"/>
              </a:rPr>
              <a:t>	A</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Chuyển</a:t>
            </a:r>
            <a:r>
              <a:rPr lang="en-US" sz="3400" dirty="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từ</a:t>
            </a:r>
            <a:r>
              <a:rPr lang="en-US" sz="3400" dirty="0" smtClean="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nền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giáo</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dục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nặng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về</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trang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bị</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kiến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thức</a:t>
            </a:r>
            <a:r>
              <a:rPr lang="en-US" sz="3400" dirty="0">
                <a:latin typeface="Times New Roman" panose="02020603050405020304" pitchFamily="18" charset="0"/>
                <a:cs typeface="Times New Roman" panose="02020603050405020304" pitchFamily="18" charset="0"/>
              </a:rPr>
              <a:t> sang </a:t>
            </a:r>
            <a:r>
              <a:rPr lang="en-US" sz="3400" dirty="0" err="1">
                <a:latin typeface="Times New Roman" panose="02020603050405020304" pitchFamily="18" charset="0"/>
                <a:cs typeface="Times New Roman" panose="02020603050405020304" pitchFamily="18" charset="0"/>
              </a:rPr>
              <a:t>một</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nền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giáo</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dục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phát</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triển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toàn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diện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về</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năng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lực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phẩm</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chất</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của</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học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sinh</a:t>
            </a:r>
            <a:r>
              <a:rPr lang="en-US" sz="3400" dirty="0">
                <a:latin typeface="Times New Roman" panose="02020603050405020304" pitchFamily="18" charset="0"/>
                <a:cs typeface="Times New Roman" panose="02020603050405020304" pitchFamily="18" charset="0"/>
              </a:rPr>
              <a:t>.</a:t>
            </a:r>
          </a:p>
          <a:p>
            <a:pPr marL="0" indent="0" algn="just">
              <a:buNone/>
            </a:pPr>
            <a:r>
              <a:rPr lang="en-US" sz="3400" dirty="0" smtClean="0">
                <a:latin typeface="Times New Roman" panose="02020603050405020304" pitchFamily="18" charset="0"/>
                <a:cs typeface="Times New Roman" panose="02020603050405020304" pitchFamily="18" charset="0"/>
              </a:rPr>
              <a:t>	B</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Chuyển</a:t>
            </a:r>
            <a:r>
              <a:rPr lang="en-US" sz="3400" dirty="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từ</a:t>
            </a:r>
            <a:r>
              <a:rPr lang="en-US" sz="3400" dirty="0" smtClean="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nền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giáo</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dục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nặng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về</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trang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bị</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kiến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thức</a:t>
            </a:r>
            <a:r>
              <a:rPr lang="en-US" sz="3400" dirty="0">
                <a:latin typeface="Times New Roman" panose="02020603050405020304" pitchFamily="18" charset="0"/>
                <a:cs typeface="Times New Roman" panose="02020603050405020304" pitchFamily="18" charset="0"/>
              </a:rPr>
              <a:t> sang </a:t>
            </a:r>
            <a:r>
              <a:rPr lang="en-US" sz="3400" dirty="0" err="1" smtClean="0">
                <a:latin typeface="Times New Roman" panose="02020603050405020304" pitchFamily="18" charset="0"/>
                <a:cs typeface="Times New Roman" panose="02020603050405020304" pitchFamily="18" charset="0"/>
              </a:rPr>
              <a:t>nền</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giáo</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dục</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phát</a:t>
            </a:r>
            <a:r>
              <a:rPr lang="en-US" sz="3400" dirty="0" smtClean="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triển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về</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phẩm</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chất</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của</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học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sinh</a:t>
            </a:r>
            <a:r>
              <a:rPr lang="en-US" sz="3400" dirty="0">
                <a:latin typeface="Times New Roman" panose="02020603050405020304" pitchFamily="18" charset="0"/>
                <a:cs typeface="Times New Roman" panose="02020603050405020304" pitchFamily="18" charset="0"/>
              </a:rPr>
              <a:t>.</a:t>
            </a:r>
          </a:p>
          <a:p>
            <a:pPr marL="0" indent="0" algn="just">
              <a:buNone/>
            </a:pPr>
            <a:r>
              <a:rPr lang="en-US" sz="3400" dirty="0" smtClean="0">
                <a:latin typeface="Times New Roman" panose="02020603050405020304" pitchFamily="18" charset="0"/>
                <a:cs typeface="Times New Roman" panose="02020603050405020304" pitchFamily="18" charset="0"/>
              </a:rPr>
              <a:t>	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Chuyển</a:t>
            </a:r>
            <a:r>
              <a:rPr lang="en-US" sz="3400" dirty="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từ</a:t>
            </a:r>
            <a:r>
              <a:rPr lang="en-US" sz="3400" dirty="0" smtClean="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nền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giáo</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dục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nặng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về</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trang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bị</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kiến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thức</a:t>
            </a:r>
            <a:r>
              <a:rPr lang="en-US" sz="3400" dirty="0">
                <a:latin typeface="Times New Roman" panose="02020603050405020304" pitchFamily="18" charset="0"/>
                <a:cs typeface="Times New Roman" panose="02020603050405020304" pitchFamily="18" charset="0"/>
              </a:rPr>
              <a:t> sang </a:t>
            </a:r>
            <a:r>
              <a:rPr lang="en-US" sz="3400" dirty="0" err="1" smtClean="0">
                <a:latin typeface="Times New Roman" panose="02020603050405020304" pitchFamily="18" charset="0"/>
                <a:cs typeface="Times New Roman" panose="02020603050405020304" pitchFamily="18" charset="0"/>
              </a:rPr>
              <a:t>nền</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giáo</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dục</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phát</a:t>
            </a:r>
            <a:r>
              <a:rPr lang="en-US" sz="3400" dirty="0" smtClean="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triển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về</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năng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lực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của</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học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sinh</a:t>
            </a:r>
            <a:r>
              <a:rPr lang="en-US" sz="3400" dirty="0">
                <a:latin typeface="Times New Roman" panose="02020603050405020304" pitchFamily="18" charset="0"/>
                <a:cs typeface="Times New Roman" panose="02020603050405020304" pitchFamily="18" charset="0"/>
              </a:rPr>
              <a:t>.</a:t>
            </a:r>
          </a:p>
          <a:p>
            <a:pPr marL="0" indent="0" algn="just">
              <a:buNone/>
            </a:pPr>
            <a:r>
              <a:rPr lang="en-US" sz="3400" dirty="0" smtClean="0">
                <a:latin typeface="Times New Roman" panose="02020603050405020304" pitchFamily="18" charset="0"/>
                <a:cs typeface="Times New Roman" panose="02020603050405020304" pitchFamily="18" charset="0"/>
              </a:rPr>
              <a:t>	D</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Chuyển</a:t>
            </a:r>
            <a:r>
              <a:rPr lang="en-US" sz="3400" dirty="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từ</a:t>
            </a:r>
            <a:r>
              <a:rPr lang="en-US" sz="3400" dirty="0" smtClean="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nền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giáo</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dục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nặng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về</a:t>
            </a:r>
            <a:r>
              <a:rPr lang="en-US" sz="3400" dirty="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trang</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bị</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kiến</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thức</a:t>
            </a:r>
            <a:r>
              <a:rPr lang="en-US" sz="3400" dirty="0" smtClean="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ghi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nhớ</a:t>
            </a:r>
            <a:r>
              <a:rPr lang="en-US" sz="3400" dirty="0">
                <a:latin typeface="Times New Roman" panose="02020603050405020304" pitchFamily="18" charset="0"/>
                <a:cs typeface="Times New Roman" panose="02020603050405020304" pitchFamily="18" charset="0"/>
              </a:rPr>
              <a:t> sang </a:t>
            </a:r>
            <a:r>
              <a:rPr lang="en-US" sz="3400" dirty="0" err="1" smtClean="0">
                <a:latin typeface="Times New Roman" panose="02020603050405020304" pitchFamily="18" charset="0"/>
                <a:cs typeface="Times New Roman" panose="02020603050405020304" pitchFamily="18" charset="0"/>
              </a:rPr>
              <a:t>nền</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giáo</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dục</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phát</a:t>
            </a:r>
            <a:r>
              <a:rPr lang="en-US" sz="3400" dirty="0" smtClean="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triển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năng</a:t>
            </a:r>
            <a:r>
              <a:rPr lang="en-US" sz="3400" dirty="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lực</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vận</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dụng</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thực</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hành</a:t>
            </a:r>
            <a:r>
              <a:rPr lang="en-US" sz="3400" dirty="0" smtClean="0">
                <a:latin typeface="Times New Roman" panose="02020603050405020304" pitchFamily="18" charset="0"/>
                <a:cs typeface="Times New Roman" panose="02020603050405020304" pitchFamily="18" charset="0"/>
              </a:rPr>
              <a:t>.</a:t>
            </a:r>
            <a:endParaRPr lang="en-US" sz="3400" dirty="0">
              <a:latin typeface="Times New Roman" panose="02020603050405020304" pitchFamily="18" charset="0"/>
              <a:cs typeface="Times New Roman" panose="02020603050405020304" pitchFamily="18" charset="0"/>
            </a:endParaRPr>
          </a:p>
          <a:p>
            <a:endParaRPr lang="en-US" sz="1600" dirty="0"/>
          </a:p>
        </p:txBody>
      </p:sp>
    </p:spTree>
    <p:extLst>
      <p:ext uri="{BB962C8B-B14F-4D97-AF65-F5344CB8AC3E}">
        <p14:creationId xmlns:p14="http://schemas.microsoft.com/office/powerpoint/2010/main" val="11672115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10" fill="hold" nodeType="clickEffect">
                                  <p:stCondLst>
                                    <p:cond delay="0"/>
                                  </p:stCondLst>
                                  <p:childTnLst>
                                    <p:animClr clrSpc="hsl" dir="ccw">
                                      <p:cBhvr override="childStyle">
                                        <p:cTn id="6" dur="2000" fill="hold"/>
                                        <p:tgtEl>
                                          <p:spTgt spid="3">
                                            <p:txEl>
                                              <p:pRg st="0" end="0"/>
                                            </p:txEl>
                                          </p:spTgt>
                                        </p:tgtEl>
                                        <p:attrNameLst>
                                          <p:attrName>style.color</p:attrName>
                                        </p:attrNameLst>
                                      </p:cBhvr>
                                      <p:to>
                                        <a:srgbClr val="F8625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00065F-9698-4C5C-90CA-4C55C2742D7F}"/>
              </a:ext>
            </a:extLst>
          </p:cNvPr>
          <p:cNvSpPr>
            <a:spLocks noGrp="1"/>
          </p:cNvSpPr>
          <p:nvPr>
            <p:ph type="title"/>
          </p:nvPr>
        </p:nvSpPr>
        <p:spPr>
          <a:xfrm>
            <a:off x="624116" y="235857"/>
            <a:ext cx="10856684" cy="1143000"/>
          </a:xfrm>
        </p:spPr>
        <p:txBody>
          <a:bodyPr>
            <a:normAutofit/>
          </a:bodyPr>
          <a:lstStyle/>
          <a:p>
            <a:pPr algn="just"/>
            <a:r>
              <a:rPr lang="en-US" sz="3600" b="1" dirty="0" smtClean="0">
                <a:latin typeface="Times New Roman" panose="02020603050405020304" pitchFamily="18" charset="0"/>
                <a:cs typeface="Times New Roman" panose="02020603050405020304" pitchFamily="18" charset="0"/>
              </a:rPr>
              <a:t>	</a:t>
            </a:r>
            <a:r>
              <a:rPr lang="en-US" sz="3600" b="1" dirty="0" smtClean="0">
                <a:solidFill>
                  <a:srgbClr val="0070C0"/>
                </a:solidFill>
                <a:latin typeface="Times New Roman" panose="02020603050405020304" pitchFamily="18" charset="0"/>
                <a:cs typeface="Times New Roman" panose="02020603050405020304" pitchFamily="18" charset="0"/>
              </a:rPr>
              <a:t>2</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smtClean="0">
                <a:solidFill>
                  <a:srgbClr val="0070C0"/>
                </a:solidFill>
                <a:latin typeface="Times New Roman" panose="02020603050405020304" pitchFamily="18" charset="0"/>
                <a:cs typeface="Times New Roman" panose="02020603050405020304" pitchFamily="18" charset="0"/>
              </a:rPr>
              <a:t>Ch</a:t>
            </a:r>
            <a:r>
              <a:rPr lang="vi-VN" sz="3600" b="1" dirty="0">
                <a:solidFill>
                  <a:srgbClr val="0070C0"/>
                </a:solidFill>
                <a:latin typeface="Times New Roman" panose="02020603050405020304" pitchFamily="18" charset="0"/>
                <a:cs typeface="Times New Roman" panose="02020603050405020304" pitchFamily="18" charset="0"/>
              </a:rPr>
              <a:t>ư</a:t>
            </a:r>
            <a:r>
              <a:rPr lang="en-US" sz="3600" b="1" dirty="0" err="1">
                <a:solidFill>
                  <a:srgbClr val="0070C0"/>
                </a:solidFill>
                <a:latin typeface="Times New Roman" panose="02020603050405020304" pitchFamily="18" charset="0"/>
                <a:cs typeface="Times New Roman" panose="02020603050405020304" pitchFamily="18" charset="0"/>
              </a:rPr>
              <a:t>ơng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trình</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giáo</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dục</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phổ</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thông</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a:solidFill>
                  <a:srgbClr val="0070C0"/>
                </a:solidFill>
                <a:latin typeface="Times New Roman" panose="02020603050405020304" pitchFamily="18" charset="0"/>
                <a:cs typeface="Times New Roman" panose="02020603050405020304" pitchFamily="18" charset="0"/>
              </a:rPr>
              <a:t>2018 </a:t>
            </a:r>
            <a:r>
              <a:rPr lang="en-US" sz="3600" b="1" dirty="0" err="1">
                <a:solidFill>
                  <a:srgbClr val="0070C0"/>
                </a:solidFill>
                <a:latin typeface="Times New Roman" panose="02020603050405020304" pitchFamily="18" charset="0"/>
                <a:cs typeface="Times New Roman" panose="02020603050405020304" pitchFamily="18" charset="0"/>
              </a:rPr>
              <a:t>xác</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định</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mục</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tiêu</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đánh</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giá</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kết</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quả</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giáo</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dục</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là</a:t>
            </a:r>
            <a:r>
              <a:rPr lang="en-US" sz="3600" b="1" dirty="0">
                <a:solidFill>
                  <a:srgbClr val="0070C0"/>
                </a:solidFill>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 xmlns:a16="http://schemas.microsoft.com/office/drawing/2014/main" id="{3B063C53-9CFE-4FD6-AE2F-1E0B4528671B}"/>
              </a:ext>
            </a:extLst>
          </p:cNvPr>
          <p:cNvSpPr>
            <a:spLocks noGrp="1"/>
          </p:cNvSpPr>
          <p:nvPr>
            <p:ph idx="1"/>
          </p:nvPr>
        </p:nvSpPr>
        <p:spPr>
          <a:xfrm>
            <a:off x="420913" y="1676400"/>
            <a:ext cx="11219543" cy="4800600"/>
          </a:xfrm>
        </p:spPr>
        <p:txBody>
          <a:bodyPr>
            <a:normAutofit/>
          </a:bodyPr>
          <a:lstStyle/>
          <a:p>
            <a:pPr marL="0" indent="0" algn="just">
              <a:buNone/>
            </a:pPr>
            <a:r>
              <a:rPr lang="en-US" sz="3600" dirty="0" smtClean="0">
                <a:latin typeface="Times New Roman" panose="02020603050405020304" pitchFamily="18" charset="0"/>
                <a:cs typeface="Times New Roman" panose="02020603050405020304" pitchFamily="18" charset="0"/>
              </a:rPr>
              <a:t>	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hiện</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năng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khiếu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học</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sinh</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để</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tham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gia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các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đội</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tuyển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tr</a:t>
            </a:r>
            <a:r>
              <a:rPr lang="vi-VN" sz="3600" dirty="0">
                <a:latin typeface="Times New Roman" panose="02020603050405020304" pitchFamily="18" charset="0"/>
                <a:cs typeface="Times New Roman" panose="02020603050405020304" pitchFamily="18" charset="0"/>
              </a:rPr>
              <a:t>ư</a:t>
            </a:r>
            <a:r>
              <a:rPr lang="en-US" sz="3600" dirty="0" err="1">
                <a:latin typeface="Times New Roman" panose="02020603050405020304" pitchFamily="18" charset="0"/>
                <a:cs typeface="Times New Roman" panose="02020603050405020304" pitchFamily="18" charset="0"/>
              </a:rPr>
              <a:t>ờng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huyện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phố</a:t>
            </a:r>
            <a:r>
              <a:rPr lang="en-US" sz="3600" dirty="0">
                <a:latin typeface="Times New Roman" panose="02020603050405020304" pitchFamily="18" charset="0"/>
                <a:cs typeface="Times New Roman" panose="02020603050405020304" pitchFamily="18" charset="0"/>
              </a:rPr>
              <a:t>.</a:t>
            </a:r>
          </a:p>
          <a:p>
            <a:pPr marL="0" indent="0" algn="just">
              <a:buNone/>
            </a:pPr>
            <a:r>
              <a:rPr lang="en-US" sz="3600" dirty="0" smtClean="0">
                <a:latin typeface="Times New Roman" panose="02020603050405020304" pitchFamily="18" charset="0"/>
                <a:cs typeface="Times New Roman" panose="02020603050405020304" pitchFamily="18" charset="0"/>
              </a:rPr>
              <a:t>	B</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Cung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cấp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thông</a:t>
            </a:r>
            <a:r>
              <a:rPr lang="en-US" sz="3600" dirty="0">
                <a:latin typeface="Times New Roman" panose="02020603050405020304" pitchFamily="18" charset="0"/>
                <a:cs typeface="Times New Roman" panose="02020603050405020304" pitchFamily="18" charset="0"/>
              </a:rPr>
              <a:t> tin </a:t>
            </a:r>
            <a:r>
              <a:rPr lang="en-US" sz="3600" dirty="0" err="1">
                <a:latin typeface="Times New Roman" panose="02020603050405020304" pitchFamily="18" charset="0"/>
                <a:cs typeface="Times New Roman" panose="02020603050405020304" pitchFamily="18" charset="0"/>
              </a:rPr>
              <a:t>kịp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đáp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ứng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yêu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cầu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a:t>
            </a:r>
            <a:r>
              <a:rPr lang="vi-VN" sz="3600" dirty="0">
                <a:latin typeface="Times New Roman" panose="02020603050405020304" pitchFamily="18" charset="0"/>
                <a:cs typeface="Times New Roman" panose="02020603050405020304" pitchFamily="18" charset="0"/>
              </a:rPr>
              <a:t>ư</a:t>
            </a:r>
            <a:r>
              <a:rPr lang="en-US" sz="3600" dirty="0" err="1">
                <a:latin typeface="Times New Roman" panose="02020603050405020304" pitchFamily="18" charset="0"/>
                <a:cs typeface="Times New Roman" panose="02020603050405020304" pitchFamily="18" charset="0"/>
              </a:rPr>
              <a:t>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đảm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bảo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bộ</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nâng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chất</a:t>
            </a:r>
            <a:r>
              <a:rPr lang="en-US" sz="3600" dirty="0">
                <a:latin typeface="Times New Roman" panose="02020603050405020304" pitchFamily="18" charset="0"/>
                <a:cs typeface="Times New Roman" panose="02020603050405020304" pitchFamily="18" charset="0"/>
              </a:rPr>
              <a:t> l</a:t>
            </a:r>
            <a:r>
              <a:rPr lang="vi-VN" sz="3600" dirty="0">
                <a:latin typeface="Times New Roman" panose="02020603050405020304" pitchFamily="18" charset="0"/>
                <a:cs typeface="Times New Roman" panose="02020603050405020304" pitchFamily="18" charset="0"/>
              </a:rPr>
              <a:t>ư</a:t>
            </a:r>
            <a:r>
              <a:rPr lang="en-US" sz="3600" dirty="0" err="1">
                <a:latin typeface="Times New Roman" panose="02020603050405020304" pitchFamily="18" charset="0"/>
                <a:cs typeface="Times New Roman" panose="02020603050405020304" pitchFamily="18" charset="0"/>
              </a:rPr>
              <a:t>ợng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dạy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a:t>
            </a:r>
          </a:p>
          <a:p>
            <a:pPr marL="0" indent="0" algn="just">
              <a:buNone/>
            </a:pPr>
            <a:r>
              <a:rPr lang="en-US" sz="3600" dirty="0" smtClean="0">
                <a:latin typeface="Times New Roman" panose="02020603050405020304" pitchFamily="18" charset="0"/>
                <a:cs typeface="Times New Roman" panose="02020603050405020304" pitchFamily="18" charset="0"/>
              </a:rPr>
              <a:t>	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h</a:t>
            </a:r>
            <a:r>
              <a:rPr lang="vi-VN" sz="3600" dirty="0">
                <a:latin typeface="Times New Roman" panose="02020603050405020304" pitchFamily="18" charset="0"/>
                <a:cs typeface="Times New Roman" panose="02020603050405020304" pitchFamily="18" charset="0"/>
              </a:rPr>
              <a:t>ư</a:t>
            </a:r>
            <a:r>
              <a:rPr lang="en-US" sz="3600" dirty="0" err="1">
                <a:latin typeface="Times New Roman" panose="02020603050405020304" pitchFamily="18" charset="0"/>
                <a:cs typeface="Times New Roman" panose="02020603050405020304" pitchFamily="18" charset="0"/>
              </a:rPr>
              <a:t>ớng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dẫn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tập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chỉnh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dạy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triển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a:t>
            </a:r>
            <a:r>
              <a:rPr lang="vi-VN" sz="3600" dirty="0">
                <a:latin typeface="Times New Roman" panose="02020603050405020304" pitchFamily="18" charset="0"/>
                <a:cs typeface="Times New Roman" panose="02020603050405020304" pitchFamily="18" charset="0"/>
              </a:rPr>
              <a:t>ư</a:t>
            </a:r>
            <a:r>
              <a:rPr lang="en-US" sz="3600" dirty="0" err="1">
                <a:latin typeface="Times New Roman" panose="02020603050405020304" pitchFamily="18" charset="0"/>
                <a:cs typeface="Times New Roman" panose="02020603050405020304" pitchFamily="18" charset="0"/>
              </a:rPr>
              <a:t>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trình</a:t>
            </a:r>
            <a:r>
              <a:rPr lang="en-US" sz="3600" dirty="0">
                <a:latin typeface="Times New Roman" panose="02020603050405020304" pitchFamily="18" charset="0"/>
                <a:cs typeface="Times New Roman" panose="02020603050405020304" pitchFamily="18" charset="0"/>
              </a:rPr>
              <a:t>.</a:t>
            </a:r>
          </a:p>
          <a:p>
            <a:pPr marL="0" indent="0" algn="just">
              <a:buNone/>
            </a:pPr>
            <a:r>
              <a:rPr lang="en-US" sz="3600" dirty="0" smtClean="0">
                <a:latin typeface="Times New Roman" panose="02020603050405020304" pitchFamily="18" charset="0"/>
                <a:cs typeface="Times New Roman" panose="02020603050405020304" pitchFamily="18" charset="0"/>
              </a:rPr>
              <a:t>	D</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a:t>
            </a:r>
            <a:r>
              <a:rPr lang="en-US" sz="3600" dirty="0">
                <a:latin typeface="Times New Roman" panose="02020603050405020304" pitchFamily="18" charset="0"/>
                <a:cs typeface="Times New Roman" panose="02020603050405020304" pitchFamily="18" charset="0"/>
              </a:rPr>
              <a:t> B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C </a:t>
            </a:r>
            <a:r>
              <a:rPr lang="en-US" sz="3600" dirty="0" err="1">
                <a:latin typeface="Times New Roman" panose="02020603050405020304" pitchFamily="18" charset="0"/>
                <a:cs typeface="Times New Roman" panose="02020603050405020304" pitchFamily="18" charset="0"/>
              </a:rPr>
              <a:t>đều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đúng</a:t>
            </a:r>
            <a:r>
              <a:rPr lang="en-US" sz="3600" dirty="0">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14693320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rgbClr val="F86252"/>
                                      </p:to>
                                    </p:animClr>
                                    <p:animClr clrSpc="rgb" dir="cw">
                                      <p:cBhvr>
                                        <p:cTn id="7" dur="500" fill="hold"/>
                                        <p:tgtEl>
                                          <p:spTgt spid="3">
                                            <p:txEl>
                                              <p:pRg st="3" end="3"/>
                                            </p:txEl>
                                          </p:spTgt>
                                        </p:tgtEl>
                                        <p:attrNameLst>
                                          <p:attrName>fillcolor</p:attrName>
                                        </p:attrNameLst>
                                      </p:cBhvr>
                                      <p:to>
                                        <a:srgbClr val="F86252"/>
                                      </p:to>
                                    </p:animClr>
                                    <p:set>
                                      <p:cBhvr>
                                        <p:cTn id="8" dur="500" fill="hold"/>
                                        <p:tgtEl>
                                          <p:spTgt spid="3">
                                            <p:txEl>
                                              <p:pRg st="3" end="3"/>
                                            </p:txEl>
                                          </p:spTgt>
                                        </p:tgtEl>
                                        <p:attrNameLst>
                                          <p:attrName>fill.type</p:attrName>
                                        </p:attrNameLst>
                                      </p:cBhvr>
                                      <p:to>
                                        <p:strVal val="solid"/>
                                      </p:to>
                                    </p:set>
                                    <p:set>
                                      <p:cBhvr>
                                        <p:cTn id="9" dur="500" fill="hold"/>
                                        <p:tgtEl>
                                          <p:spTgt spid="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AC708F-56B5-46EE-8794-7C50B68F12A1}"/>
              </a:ext>
            </a:extLst>
          </p:cNvPr>
          <p:cNvSpPr>
            <a:spLocks noGrp="1"/>
          </p:cNvSpPr>
          <p:nvPr>
            <p:ph type="title"/>
          </p:nvPr>
        </p:nvSpPr>
        <p:spPr>
          <a:xfrm>
            <a:off x="653142" y="315685"/>
            <a:ext cx="10711543" cy="1143000"/>
          </a:xfrm>
        </p:spPr>
        <p:txBody>
          <a:bodyPr>
            <a:noAutofit/>
          </a:bodyPr>
          <a:lstStyle/>
          <a:p>
            <a:pPr algn="just"/>
            <a:r>
              <a:rPr lang="en-US" sz="3400" b="1" dirty="0" smtClean="0">
                <a:latin typeface="Times New Roman" panose="02020603050405020304" pitchFamily="18" charset="0"/>
                <a:cs typeface="Times New Roman" panose="02020603050405020304" pitchFamily="18" charset="0"/>
              </a:rPr>
              <a:t>	</a:t>
            </a:r>
            <a:r>
              <a:rPr lang="en-US" sz="3400" b="1" dirty="0" smtClean="0">
                <a:solidFill>
                  <a:srgbClr val="0070C0"/>
                </a:solidFill>
                <a:latin typeface="Times New Roman" panose="02020603050405020304" pitchFamily="18" charset="0"/>
                <a:cs typeface="Times New Roman" panose="02020603050405020304" pitchFamily="18" charset="0"/>
              </a:rPr>
              <a:t>3</a:t>
            </a:r>
            <a:r>
              <a:rPr lang="en-US" sz="3400" b="1" dirty="0">
                <a:solidFill>
                  <a:srgbClr val="0070C0"/>
                </a:solidFill>
                <a:latin typeface="Times New Roman" panose="02020603050405020304" pitchFamily="18" charset="0"/>
                <a:cs typeface="Times New Roman" panose="02020603050405020304" pitchFamily="18" charset="0"/>
              </a:rPr>
              <a:t>. </a:t>
            </a:r>
            <a:r>
              <a:rPr lang="en-US" sz="3400" b="1" dirty="0" err="1" smtClean="0">
                <a:solidFill>
                  <a:srgbClr val="0070C0"/>
                </a:solidFill>
                <a:latin typeface="Times New Roman" panose="02020603050405020304" pitchFamily="18" charset="0"/>
                <a:cs typeface="Times New Roman" panose="02020603050405020304" pitchFamily="18" charset="0"/>
              </a:rPr>
              <a:t>Các</a:t>
            </a:r>
            <a:r>
              <a:rPr lang="en-US" sz="3400" b="1" dirty="0" smtClean="0">
                <a:solidFill>
                  <a:srgbClr val="0070C0"/>
                </a:solidFill>
                <a:latin typeface="Times New Roman" panose="02020603050405020304" pitchFamily="18" charset="0"/>
                <a:cs typeface="Times New Roman" panose="02020603050405020304" pitchFamily="18" charset="0"/>
              </a:rPr>
              <a:t> </a:t>
            </a:r>
            <a:r>
              <a:rPr lang="en-US" sz="3400" b="1" dirty="0" err="1" smtClean="0">
                <a:solidFill>
                  <a:srgbClr val="0070C0"/>
                </a:solidFill>
                <a:latin typeface="Times New Roman" panose="02020603050405020304" pitchFamily="18" charset="0"/>
                <a:cs typeface="Times New Roman" panose="02020603050405020304" pitchFamily="18" charset="0"/>
              </a:rPr>
              <a:t>yêu</a:t>
            </a:r>
            <a:r>
              <a:rPr lang="en-US" sz="3400" b="1" dirty="0" smtClean="0">
                <a:solidFill>
                  <a:srgbClr val="0070C0"/>
                </a:solidFill>
                <a:latin typeface="Times New Roman" panose="02020603050405020304" pitchFamily="18" charset="0"/>
                <a:cs typeface="Times New Roman" panose="02020603050405020304" pitchFamily="18" charset="0"/>
              </a:rPr>
              <a:t> </a:t>
            </a:r>
            <a:r>
              <a:rPr lang="en-US" sz="3400" b="1" dirty="0" err="1" smtClean="0">
                <a:solidFill>
                  <a:srgbClr val="0070C0"/>
                </a:solidFill>
                <a:latin typeface="Times New Roman" panose="02020603050405020304" pitchFamily="18" charset="0"/>
                <a:cs typeface="Times New Roman" panose="02020603050405020304" pitchFamily="18" charset="0"/>
              </a:rPr>
              <a:t>cầu</a:t>
            </a:r>
            <a:r>
              <a:rPr lang="en-US" sz="3400" b="1" dirty="0" smtClean="0">
                <a:solidFill>
                  <a:srgbClr val="0070C0"/>
                </a:solidFill>
                <a:latin typeface="Times New Roman" panose="02020603050405020304" pitchFamily="18" charset="0"/>
                <a:cs typeface="Times New Roman" panose="02020603050405020304" pitchFamily="18" charset="0"/>
              </a:rPr>
              <a:t> </a:t>
            </a:r>
            <a:r>
              <a:rPr lang="en-US" sz="3400" b="1" dirty="0" err="1" smtClean="0">
                <a:solidFill>
                  <a:srgbClr val="0070C0"/>
                </a:solidFill>
                <a:latin typeface="Times New Roman" panose="02020603050405020304" pitchFamily="18" charset="0"/>
                <a:cs typeface="Times New Roman" panose="02020603050405020304" pitchFamily="18" charset="0"/>
              </a:rPr>
              <a:t>cần</a:t>
            </a:r>
            <a:r>
              <a:rPr lang="en-US" sz="3400" b="1" dirty="0" smtClean="0">
                <a:solidFill>
                  <a:srgbClr val="0070C0"/>
                </a:solidFill>
                <a:latin typeface="Times New Roman" panose="02020603050405020304" pitchFamily="18" charset="0"/>
                <a:cs typeface="Times New Roman" panose="02020603050405020304" pitchFamily="18" charset="0"/>
              </a:rPr>
              <a:t> </a:t>
            </a:r>
            <a:r>
              <a:rPr lang="en-US" sz="3400" b="1" dirty="0" err="1" smtClean="0">
                <a:solidFill>
                  <a:srgbClr val="0070C0"/>
                </a:solidFill>
                <a:latin typeface="Times New Roman" panose="02020603050405020304" pitchFamily="18" charset="0"/>
                <a:cs typeface="Times New Roman" panose="02020603050405020304" pitchFamily="18" charset="0"/>
              </a:rPr>
              <a:t>đạt</a:t>
            </a:r>
            <a:r>
              <a:rPr lang="en-US" sz="3400" b="1" dirty="0" smtClean="0">
                <a:solidFill>
                  <a:srgbClr val="0070C0"/>
                </a:solidFill>
                <a:latin typeface="Times New Roman" panose="02020603050405020304" pitchFamily="18" charset="0"/>
                <a:cs typeface="Times New Roman" panose="02020603050405020304" pitchFamily="18" charset="0"/>
              </a:rPr>
              <a:t> </a:t>
            </a:r>
            <a:r>
              <a:rPr lang="en-US" sz="3400" b="1" dirty="0" err="1" smtClean="0">
                <a:solidFill>
                  <a:srgbClr val="0070C0"/>
                </a:solidFill>
                <a:latin typeface="Times New Roman" panose="02020603050405020304" pitchFamily="18" charset="0"/>
                <a:cs typeface="Times New Roman" panose="02020603050405020304" pitchFamily="18" charset="0"/>
              </a:rPr>
              <a:t>về</a:t>
            </a:r>
            <a:r>
              <a:rPr lang="en-US" sz="3400" b="1" dirty="0" smtClean="0">
                <a:solidFill>
                  <a:srgbClr val="0070C0"/>
                </a:solidFill>
                <a:latin typeface="Times New Roman" panose="02020603050405020304" pitchFamily="18" charset="0"/>
                <a:cs typeface="Times New Roman" panose="02020603050405020304" pitchFamily="18" charset="0"/>
              </a:rPr>
              <a:t> </a:t>
            </a:r>
            <a:r>
              <a:rPr lang="en-US" sz="3400" b="1" dirty="0" err="1" smtClean="0">
                <a:solidFill>
                  <a:srgbClr val="0070C0"/>
                </a:solidFill>
                <a:latin typeface="Times New Roman" panose="02020603050405020304" pitchFamily="18" charset="0"/>
                <a:cs typeface="Times New Roman" panose="02020603050405020304" pitchFamily="18" charset="0"/>
              </a:rPr>
              <a:t>phẩm</a:t>
            </a:r>
            <a:r>
              <a:rPr lang="en-US" sz="3400" b="1" dirty="0" smtClean="0">
                <a:solidFill>
                  <a:srgbClr val="0070C0"/>
                </a:solidFill>
                <a:latin typeface="Times New Roman" panose="02020603050405020304" pitchFamily="18" charset="0"/>
                <a:cs typeface="Times New Roman" panose="02020603050405020304" pitchFamily="18" charset="0"/>
              </a:rPr>
              <a:t> </a:t>
            </a:r>
            <a:r>
              <a:rPr lang="en-US" sz="3400" b="1" dirty="0" err="1" smtClean="0">
                <a:solidFill>
                  <a:srgbClr val="0070C0"/>
                </a:solidFill>
                <a:latin typeface="Times New Roman" panose="02020603050405020304" pitchFamily="18" charset="0"/>
                <a:cs typeface="Times New Roman" panose="02020603050405020304" pitchFamily="18" charset="0"/>
              </a:rPr>
              <a:t>chất</a:t>
            </a:r>
            <a:r>
              <a:rPr lang="en-US" sz="3400" b="1" dirty="0" smtClean="0">
                <a:solidFill>
                  <a:srgbClr val="0070C0"/>
                </a:solidFill>
                <a:latin typeface="Times New Roman" panose="02020603050405020304" pitchFamily="18" charset="0"/>
                <a:cs typeface="Times New Roman" panose="02020603050405020304" pitchFamily="18" charset="0"/>
              </a:rPr>
              <a:t>:</a:t>
            </a:r>
            <a:endParaRPr lang="en-US" sz="3400" b="1"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B05FB03A-D1D5-4607-ABD0-2239396F126E}"/>
              </a:ext>
            </a:extLst>
          </p:cNvPr>
          <p:cNvSpPr>
            <a:spLocks noGrp="1"/>
          </p:cNvSpPr>
          <p:nvPr>
            <p:ph idx="1"/>
          </p:nvPr>
        </p:nvSpPr>
        <p:spPr>
          <a:xfrm>
            <a:off x="798286" y="1680029"/>
            <a:ext cx="10392228" cy="4800600"/>
          </a:xfrm>
        </p:spPr>
        <p:txBody>
          <a:bodyPr/>
          <a:lstStyle/>
          <a:p>
            <a:pPr marL="0" indent="0" algn="just">
              <a:buNone/>
            </a:pPr>
            <a:r>
              <a:rPr lang="en-US" sz="3400" dirty="0" smtClean="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Yêu</a:t>
            </a:r>
            <a:r>
              <a:rPr lang="en-US" sz="3600" dirty="0">
                <a:latin typeface="Times New Roman" panose="02020603050405020304" pitchFamily="18" charset="0"/>
                <a:cs typeface="Times New Roman" panose="02020603050405020304" pitchFamily="18" charset="0"/>
              </a:rPr>
              <a:t> n</a:t>
            </a:r>
            <a:r>
              <a:rPr lang="vi-VN" sz="3600" dirty="0">
                <a:latin typeface="Times New Roman" panose="02020603050405020304" pitchFamily="18" charset="0"/>
                <a:cs typeface="Times New Roman" panose="02020603050405020304" pitchFamily="18" charset="0"/>
              </a:rPr>
              <a:t>ư</a:t>
            </a:r>
            <a:r>
              <a:rPr lang="en-US" sz="3600" dirty="0" err="1">
                <a:latin typeface="Times New Roman" panose="02020603050405020304" pitchFamily="18" charset="0"/>
                <a:cs typeface="Times New Roman" panose="02020603050405020304" pitchFamily="18" charset="0"/>
              </a:rPr>
              <a:t>ớc</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nhân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ái</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chăm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chỉ</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yêu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thương</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nhiệm</a:t>
            </a:r>
            <a:r>
              <a:rPr lang="en-US" sz="3600" dirty="0">
                <a:latin typeface="Times New Roman" panose="02020603050405020304" pitchFamily="18" charset="0"/>
                <a:cs typeface="Times New Roman" panose="02020603050405020304" pitchFamily="18" charset="0"/>
              </a:rPr>
              <a:t>.</a:t>
            </a:r>
          </a:p>
          <a:p>
            <a:pPr marL="0" indent="0" algn="just">
              <a:buNone/>
            </a:pPr>
            <a:r>
              <a:rPr lang="en-US" sz="3600" dirty="0" smtClean="0">
                <a:latin typeface="Times New Roman" panose="02020603050405020304" pitchFamily="18" charset="0"/>
                <a:cs typeface="Times New Roman" panose="02020603050405020304" pitchFamily="18" charset="0"/>
              </a:rPr>
              <a:t>	B</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Yêu</a:t>
            </a:r>
            <a:r>
              <a:rPr lang="en-US" sz="3600" dirty="0">
                <a:latin typeface="Times New Roman" panose="02020603050405020304" pitchFamily="18" charset="0"/>
                <a:cs typeface="Times New Roman" panose="02020603050405020304" pitchFamily="18" charset="0"/>
              </a:rPr>
              <a:t> n</a:t>
            </a:r>
            <a:r>
              <a:rPr lang="vi-VN" sz="3600" dirty="0">
                <a:latin typeface="Times New Roman" panose="02020603050405020304" pitchFamily="18" charset="0"/>
                <a:cs typeface="Times New Roman" panose="02020603050405020304" pitchFamily="18" charset="0"/>
              </a:rPr>
              <a:t>ư</a:t>
            </a:r>
            <a:r>
              <a:rPr lang="en-US" sz="3600" dirty="0" err="1">
                <a:latin typeface="Times New Roman" panose="02020603050405020304" pitchFamily="18" charset="0"/>
                <a:cs typeface="Times New Roman" panose="02020603050405020304" pitchFamily="18" charset="0"/>
              </a:rPr>
              <a:t>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chăm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chỉ</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trung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nhiệm</a:t>
            </a:r>
            <a:r>
              <a:rPr lang="en-US" sz="3600" dirty="0">
                <a:latin typeface="Times New Roman" panose="02020603050405020304" pitchFamily="18" charset="0"/>
                <a:cs typeface="Times New Roman" panose="02020603050405020304" pitchFamily="18" charset="0"/>
              </a:rPr>
              <a:t>.</a:t>
            </a:r>
          </a:p>
          <a:p>
            <a:pPr marL="0" indent="0" algn="just">
              <a:buNone/>
            </a:pPr>
            <a:r>
              <a:rPr lang="en-US" sz="3600" dirty="0" smtClean="0">
                <a:latin typeface="Times New Roman" panose="02020603050405020304" pitchFamily="18" charset="0"/>
                <a:cs typeface="Times New Roman" panose="02020603050405020304" pitchFamily="18" charset="0"/>
              </a:rPr>
              <a:t>	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Yêu</a:t>
            </a:r>
            <a:r>
              <a:rPr lang="en-US" sz="3600" dirty="0">
                <a:latin typeface="Times New Roman" panose="02020603050405020304" pitchFamily="18" charset="0"/>
                <a:cs typeface="Times New Roman" panose="02020603050405020304" pitchFamily="18" charset="0"/>
              </a:rPr>
              <a:t> n</a:t>
            </a:r>
            <a:r>
              <a:rPr lang="vi-VN" sz="3600" dirty="0">
                <a:latin typeface="Times New Roman" panose="02020603050405020304" pitchFamily="18" charset="0"/>
                <a:cs typeface="Times New Roman" panose="02020603050405020304" pitchFamily="18" charset="0"/>
              </a:rPr>
              <a:t>ư</a:t>
            </a:r>
            <a:r>
              <a:rPr lang="en-US" sz="3600" dirty="0" err="1">
                <a:latin typeface="Times New Roman" panose="02020603050405020304" pitchFamily="18" charset="0"/>
                <a:cs typeface="Times New Roman" panose="02020603050405020304" pitchFamily="18" charset="0"/>
              </a:rPr>
              <a:t>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nhân</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ái</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kiệm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trung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kỷ</a:t>
            </a:r>
            <a:r>
              <a:rPr lang="en-US" sz="3600" dirty="0">
                <a:latin typeface="Times New Roman" panose="02020603050405020304" pitchFamily="18" charset="0"/>
                <a:cs typeface="Times New Roman" panose="02020603050405020304" pitchFamily="18" charset="0"/>
              </a:rPr>
              <a:t> c</a:t>
            </a:r>
            <a:r>
              <a:rPr lang="vi-VN" sz="3600" dirty="0">
                <a:latin typeface="Times New Roman" panose="02020603050405020304" pitchFamily="18" charset="0"/>
                <a:cs typeface="Times New Roman" panose="02020603050405020304" pitchFamily="18" charset="0"/>
              </a:rPr>
              <a:t>ư</a:t>
            </a:r>
            <a:r>
              <a:rPr lang="en-US" sz="3600" dirty="0" err="1">
                <a:latin typeface="Times New Roman" panose="02020603050405020304" pitchFamily="18" charset="0"/>
                <a:cs typeface="Times New Roman" panose="02020603050405020304" pitchFamily="18" charset="0"/>
              </a:rPr>
              <a:t>ơng</a:t>
            </a:r>
            <a:r>
              <a:rPr lang="en-US" sz="3600" dirty="0">
                <a:latin typeface="Times New Roman" panose="02020603050405020304" pitchFamily="18" charset="0"/>
                <a:cs typeface="Times New Roman" panose="02020603050405020304" pitchFamily="18" charset="0"/>
              </a:rPr>
              <a:t>.</a:t>
            </a:r>
          </a:p>
          <a:p>
            <a:pPr marL="0" indent="0" algn="just">
              <a:buNone/>
            </a:pPr>
            <a:r>
              <a:rPr lang="en-US" sz="3600" dirty="0" smtClean="0">
                <a:latin typeface="Times New Roman" panose="02020603050405020304" pitchFamily="18" charset="0"/>
                <a:cs typeface="Times New Roman" panose="02020603050405020304" pitchFamily="18" charset="0"/>
              </a:rPr>
              <a:t>	D</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Yêu</a:t>
            </a:r>
            <a:r>
              <a:rPr lang="en-US" sz="3600" dirty="0">
                <a:latin typeface="Times New Roman" panose="02020603050405020304" pitchFamily="18" charset="0"/>
                <a:cs typeface="Times New Roman" panose="02020603050405020304" pitchFamily="18" charset="0"/>
              </a:rPr>
              <a:t> n</a:t>
            </a:r>
            <a:r>
              <a:rPr lang="vi-VN" sz="3600" dirty="0">
                <a:latin typeface="Times New Roman" panose="02020603050405020304" pitchFamily="18" charset="0"/>
                <a:cs typeface="Times New Roman" panose="02020603050405020304" pitchFamily="18" charset="0"/>
              </a:rPr>
              <a:t>ư</a:t>
            </a:r>
            <a:r>
              <a:rPr lang="en-US" sz="3600" dirty="0" err="1">
                <a:latin typeface="Times New Roman" panose="02020603050405020304" pitchFamily="18" charset="0"/>
                <a:cs typeface="Times New Roman" panose="02020603050405020304" pitchFamily="18" charset="0"/>
              </a:rPr>
              <a:t>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trung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cù</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tạo</a:t>
            </a:r>
            <a:r>
              <a:rPr lang="en-US" sz="3600" dirty="0">
                <a:latin typeface="Times New Roman" panose="02020603050405020304" pitchFamily="18" charset="0"/>
                <a:cs typeface="Times New Roman" panose="02020603050405020304" pitchFamily="18" charset="0"/>
              </a:rPr>
              <a:t>.</a:t>
            </a:r>
          </a:p>
          <a:p>
            <a:pPr marL="82296" indent="0">
              <a:buNone/>
            </a:pPr>
            <a:endParaRPr lang="en-US" dirty="0"/>
          </a:p>
        </p:txBody>
      </p:sp>
    </p:spTree>
    <p:extLst>
      <p:ext uri="{BB962C8B-B14F-4D97-AF65-F5344CB8AC3E}">
        <p14:creationId xmlns:p14="http://schemas.microsoft.com/office/powerpoint/2010/main" val="38368110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nodeType="clickEffect">
                                  <p:stCondLst>
                                    <p:cond delay="0"/>
                                  </p:stCondLst>
                                  <p:childTnLst>
                                    <p:animClr clrSpc="hsl" dir="cw">
                                      <p:cBhvr override="childStyle">
                                        <p:cTn id="6" dur="500" fill="hold"/>
                                        <p:tgtEl>
                                          <p:spTgt spid="3">
                                            <p:txEl>
                                              <p:pRg st="1" end="1"/>
                                            </p:txEl>
                                          </p:spTgt>
                                        </p:tgtEl>
                                        <p:attrNameLst>
                                          <p:attrName>style.color</p:attrName>
                                        </p:attrNameLst>
                                      </p:cBhvr>
                                      <p:by>
                                        <p:hsl h="0" s="-12549" l="-25098"/>
                                      </p:by>
                                    </p:animClr>
                                    <p:animClr clrSpc="hsl" dir="cw">
                                      <p:cBhvr>
                                        <p:cTn id="7" dur="500" fill="hold"/>
                                        <p:tgtEl>
                                          <p:spTgt spid="3">
                                            <p:txEl>
                                              <p:pRg st="1" end="1"/>
                                            </p:txEl>
                                          </p:spTgt>
                                        </p:tgtEl>
                                        <p:attrNameLst>
                                          <p:attrName>fillcolor</p:attrName>
                                        </p:attrNameLst>
                                      </p:cBhvr>
                                      <p:by>
                                        <p:hsl h="0" s="-12549" l="-25098"/>
                                      </p:by>
                                    </p:animClr>
                                    <p:animClr clrSpc="hsl" dir="cw">
                                      <p:cBhvr>
                                        <p:cTn id="8" dur="500" fill="hold"/>
                                        <p:tgtEl>
                                          <p:spTgt spid="3">
                                            <p:txEl>
                                              <p:pRg st="1" end="1"/>
                                            </p:txEl>
                                          </p:spTgt>
                                        </p:tgtEl>
                                        <p:attrNameLst>
                                          <p:attrName>stroke.color</p:attrName>
                                        </p:attrNameLst>
                                      </p:cBhvr>
                                      <p:by>
                                        <p:hsl h="0" s="-12549" l="-25098"/>
                                      </p:by>
                                    </p:animClr>
                                    <p:set>
                                      <p:cBhvr>
                                        <p:cTn id="9" dur="500" fill="hold"/>
                                        <p:tgtEl>
                                          <p:spTgt spid="3">
                                            <p:txEl>
                                              <p:pRg st="1" end="1"/>
                                            </p:txEl>
                                          </p:spTgt>
                                        </p:tgtEl>
                                        <p:attrNameLst>
                                          <p:attrName>fill.type</p:attrName>
                                        </p:attrNameLst>
                                      </p:cBhvr>
                                      <p:to>
                                        <p:strVal val="solid"/>
                                      </p:to>
                                    </p:set>
                                  </p:childTnLst>
                                  <p:subTnLst>
                                    <p:animClr clrSpc="rgb" dir="cw">
                                      <p:cBhvr override="childStyle">
                                        <p:cTn dur="1" fill="hold" display="0" masterRel="nextClick" afterEffect="1"/>
                                        <p:tgtEl>
                                          <p:spTgt spid="3">
                                            <p:txEl>
                                              <p:pRg st="1" end="1"/>
                                            </p:txEl>
                                          </p:spTgt>
                                        </p:tgtEl>
                                        <p:attrNameLst>
                                          <p:attrName>ppt_c</p:attrName>
                                        </p:attrNameLst>
                                      </p:cBhvr>
                                      <p:to>
                                        <a:srgbClr val="F8625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818437-6C4C-43F7-888E-66649E0F93E7}"/>
              </a:ext>
            </a:extLst>
          </p:cNvPr>
          <p:cNvSpPr>
            <a:spLocks noGrp="1"/>
          </p:cNvSpPr>
          <p:nvPr>
            <p:ph type="title"/>
          </p:nvPr>
        </p:nvSpPr>
        <p:spPr>
          <a:xfrm>
            <a:off x="783771" y="365127"/>
            <a:ext cx="10755086" cy="1325563"/>
          </a:xfrm>
        </p:spPr>
        <p:txBody>
          <a:bodyPr>
            <a:noAutofit/>
          </a:bodyPr>
          <a:lstStyle/>
          <a:p>
            <a:pPr algn="just"/>
            <a:r>
              <a:rPr lang="en-US" sz="3600" b="1" dirty="0" smtClean="0">
                <a:solidFill>
                  <a:srgbClr val="0070C0"/>
                </a:solidFill>
                <a:latin typeface="Times New Roman" panose="02020603050405020304" pitchFamily="18" charset="0"/>
                <a:cs typeface="Times New Roman" panose="02020603050405020304" pitchFamily="18" charset="0"/>
              </a:rPr>
              <a:t>	4</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smtClean="0">
                <a:solidFill>
                  <a:srgbClr val="0070C0"/>
                </a:solidFill>
                <a:latin typeface="Times New Roman" panose="02020603050405020304" pitchFamily="18" charset="0"/>
                <a:cs typeface="Times New Roman" panose="02020603050405020304" pitchFamily="18" charset="0"/>
              </a:rPr>
              <a:t>Ch</a:t>
            </a:r>
            <a:r>
              <a:rPr lang="vi-VN" sz="3600" b="1" dirty="0">
                <a:solidFill>
                  <a:srgbClr val="0070C0"/>
                </a:solidFill>
                <a:latin typeface="Times New Roman" panose="02020603050405020304" pitchFamily="18" charset="0"/>
                <a:cs typeface="Times New Roman" panose="02020603050405020304" pitchFamily="18" charset="0"/>
              </a:rPr>
              <a:t>ư</a:t>
            </a:r>
            <a:r>
              <a:rPr lang="en-US" sz="3600" b="1" dirty="0" err="1">
                <a:solidFill>
                  <a:srgbClr val="0070C0"/>
                </a:solidFill>
                <a:latin typeface="Times New Roman" panose="02020603050405020304" pitchFamily="18" charset="0"/>
                <a:cs typeface="Times New Roman" panose="02020603050405020304" pitchFamily="18" charset="0"/>
              </a:rPr>
              <a:t>ơng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trình</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giáo</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dục</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phổ</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thông</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a:solidFill>
                  <a:srgbClr val="0070C0"/>
                </a:solidFill>
                <a:latin typeface="Times New Roman" panose="02020603050405020304" pitchFamily="18" charset="0"/>
                <a:cs typeface="Times New Roman" panose="02020603050405020304" pitchFamily="18" charset="0"/>
              </a:rPr>
              <a:t>2018 </a:t>
            </a:r>
            <a:r>
              <a:rPr lang="en-US" sz="3600" b="1" dirty="0" err="1">
                <a:solidFill>
                  <a:srgbClr val="0070C0"/>
                </a:solidFill>
                <a:latin typeface="Times New Roman" panose="02020603050405020304" pitchFamily="18" charset="0"/>
                <a:cs typeface="Times New Roman" panose="02020603050405020304" pitchFamily="18" charset="0"/>
              </a:rPr>
              <a:t>hình</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thành</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và</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phát</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triển</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cho</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học</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sinh</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những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năng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lực</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chung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nào</a:t>
            </a:r>
            <a:r>
              <a:rPr lang="en-US" sz="3600" b="1" dirty="0" smtClean="0">
                <a:solidFill>
                  <a:srgbClr val="0070C0"/>
                </a:solidFill>
                <a:latin typeface="Times New Roman" panose="02020603050405020304" pitchFamily="18" charset="0"/>
                <a:cs typeface="Times New Roman" panose="02020603050405020304" pitchFamily="18" charset="0"/>
              </a:rPr>
              <a:t>?</a:t>
            </a:r>
            <a:endParaRPr lang="en-US" sz="3600" b="1"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636EA722-788A-4726-BD06-5A1B07793C59}"/>
              </a:ext>
            </a:extLst>
          </p:cNvPr>
          <p:cNvSpPr>
            <a:spLocks noGrp="1"/>
          </p:cNvSpPr>
          <p:nvPr>
            <p:ph idx="1"/>
          </p:nvPr>
        </p:nvSpPr>
        <p:spPr>
          <a:xfrm>
            <a:off x="957943" y="1905000"/>
            <a:ext cx="10435771" cy="4800600"/>
          </a:xfrm>
        </p:spPr>
        <p:txBody>
          <a:bodyPr>
            <a:normAutofit lnSpcReduction="10000"/>
          </a:bodyPr>
          <a:lstStyle/>
          <a:p>
            <a:pPr marL="0" indent="0" algn="just">
              <a:buNone/>
            </a:pPr>
            <a:r>
              <a:rPr lang="en-US" sz="3600" dirty="0" smtClean="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Ngôn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ngữ</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tính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toán</a:t>
            </a:r>
            <a:r>
              <a:rPr lang="en-US" sz="4000" dirty="0">
                <a:latin typeface="Times New Roman" panose="02020603050405020304" pitchFamily="18" charset="0"/>
                <a:cs typeface="Times New Roman" panose="02020603050405020304" pitchFamily="18" charset="0"/>
              </a:rPr>
              <a:t>; khoa </a:t>
            </a:r>
            <a:r>
              <a:rPr lang="en-US" sz="4000" dirty="0" err="1">
                <a:latin typeface="Times New Roman" panose="02020603050405020304" pitchFamily="18" charset="0"/>
                <a:cs typeface="Times New Roman" panose="02020603050405020304" pitchFamily="18" charset="0"/>
              </a:rPr>
              <a:t>học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công</a:t>
            </a:r>
            <a:r>
              <a:rPr lang="en-US" sz="4000" dirty="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nghệ</a:t>
            </a:r>
            <a:r>
              <a:rPr lang="en-US" sz="4000" dirty="0" smtClean="0">
                <a:latin typeface="Times New Roman" panose="02020603050405020304" pitchFamily="18" charset="0"/>
                <a:cs typeface="Times New Roman" panose="02020603050405020304" pitchFamily="18" charset="0"/>
              </a:rPr>
              <a:t>, tin </a:t>
            </a:r>
            <a:r>
              <a:rPr lang="en-US" sz="4000" dirty="0" err="1" smtClean="0">
                <a:latin typeface="Times New Roman" panose="02020603050405020304" pitchFamily="18" charset="0"/>
                <a:cs typeface="Times New Roman" panose="02020603050405020304" pitchFamily="18" charset="0"/>
              </a:rPr>
              <a:t>học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thẩm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mĩ</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thể</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chất</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lgn="just">
              <a:buNone/>
            </a:pPr>
            <a:r>
              <a:rPr lang="en-US" sz="4000" dirty="0" smtClean="0">
                <a:latin typeface="Times New Roman" panose="02020603050405020304" pitchFamily="18" charset="0"/>
                <a:cs typeface="Times New Roman" panose="02020603050405020304" pitchFamily="18" charset="0"/>
              </a:rPr>
              <a:t>	B</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Tự</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chủ</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tự</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học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giao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tiếp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hợp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quyết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vấn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tạo</a:t>
            </a:r>
            <a:r>
              <a:rPr lang="en-US" sz="4000" dirty="0">
                <a:latin typeface="Times New Roman" panose="02020603050405020304" pitchFamily="18" charset="0"/>
                <a:cs typeface="Times New Roman" panose="02020603050405020304" pitchFamily="18" charset="0"/>
              </a:rPr>
              <a:t>.</a:t>
            </a:r>
          </a:p>
          <a:p>
            <a:pPr marL="0" indent="0" algn="just">
              <a:buNone/>
            </a:pPr>
            <a:r>
              <a:rPr lang="en-US" sz="4000" dirty="0" smtClean="0">
                <a:latin typeface="Times New Roman" panose="02020603050405020304" pitchFamily="18" charset="0"/>
                <a:cs typeface="Times New Roman" panose="02020603050405020304" pitchFamily="18" charset="0"/>
              </a:rPr>
              <a:t>	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Tự</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chủ</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tự</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học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giao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tiếp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hợp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tạo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ngôn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ngữ</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tính</a:t>
            </a:r>
            <a:r>
              <a:rPr lang="en-US" sz="4000" dirty="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toán</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lgn="just">
              <a:buNone/>
            </a:pPr>
            <a:r>
              <a:rPr lang="en-US" sz="4000" dirty="0" smtClean="0">
                <a:latin typeface="Times New Roman" panose="02020603050405020304" pitchFamily="18" charset="0"/>
                <a:cs typeface="Times New Roman" panose="02020603050405020304" pitchFamily="18" charset="0"/>
              </a:rPr>
              <a:t>	D</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Tự</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chủ</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tự</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học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giao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tiếp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hợp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quyết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vấn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đề</a:t>
            </a:r>
            <a:r>
              <a:rPr lang="en-US" sz="4000" dirty="0">
                <a:latin typeface="Times New Roman" panose="02020603050405020304" pitchFamily="18" charset="0"/>
                <a:cs typeface="Times New Roman" panose="02020603050405020304" pitchFamily="18" charset="0"/>
              </a:rPr>
              <a:t>.</a:t>
            </a:r>
          </a:p>
          <a:p>
            <a:pPr algn="just"/>
            <a:endParaRPr lang="en-US" dirty="0"/>
          </a:p>
        </p:txBody>
      </p:sp>
    </p:spTree>
    <p:extLst>
      <p:ext uri="{BB962C8B-B14F-4D97-AF65-F5344CB8AC3E}">
        <p14:creationId xmlns:p14="http://schemas.microsoft.com/office/powerpoint/2010/main" val="23180719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nodeType="clickEffect">
                                  <p:stCondLst>
                                    <p:cond delay="0"/>
                                  </p:stCondLst>
                                  <p:childTnLst>
                                    <p:animClr clrSpc="hsl" dir="cw">
                                      <p:cBhvr override="childStyle">
                                        <p:cTn id="6" dur="500" fill="hold"/>
                                        <p:tgtEl>
                                          <p:spTgt spid="3">
                                            <p:txEl>
                                              <p:pRg st="1" end="1"/>
                                            </p:txEl>
                                          </p:spTgt>
                                        </p:tgtEl>
                                        <p:attrNameLst>
                                          <p:attrName>style.color</p:attrName>
                                        </p:attrNameLst>
                                      </p:cBhvr>
                                      <p:by>
                                        <p:hsl h="0" s="-70588" l="0"/>
                                      </p:by>
                                    </p:animClr>
                                    <p:animClr clrSpc="hsl" dir="cw">
                                      <p:cBhvr>
                                        <p:cTn id="7" dur="500" fill="hold"/>
                                        <p:tgtEl>
                                          <p:spTgt spid="3">
                                            <p:txEl>
                                              <p:pRg st="1" end="1"/>
                                            </p:txEl>
                                          </p:spTgt>
                                        </p:tgtEl>
                                        <p:attrNameLst>
                                          <p:attrName>fillcolor</p:attrName>
                                        </p:attrNameLst>
                                      </p:cBhvr>
                                      <p:by>
                                        <p:hsl h="0" s="-70588" l="0"/>
                                      </p:by>
                                    </p:animClr>
                                    <p:animClr clrSpc="hsl" dir="cw">
                                      <p:cBhvr>
                                        <p:cTn id="8" dur="500" fill="hold"/>
                                        <p:tgtEl>
                                          <p:spTgt spid="3">
                                            <p:txEl>
                                              <p:pRg st="1" end="1"/>
                                            </p:txEl>
                                          </p:spTgt>
                                        </p:tgtEl>
                                        <p:attrNameLst>
                                          <p:attrName>stroke.color</p:attrName>
                                        </p:attrNameLst>
                                      </p:cBhvr>
                                      <p:by>
                                        <p:hsl h="0" s="-70588" l="0"/>
                                      </p:by>
                                    </p:animClr>
                                    <p:set>
                                      <p:cBhvr>
                                        <p:cTn id="9" dur="500" fill="hold"/>
                                        <p:tgtEl>
                                          <p:spTgt spid="3">
                                            <p:txEl>
                                              <p:pRg st="1" end="1"/>
                                            </p:txEl>
                                          </p:spTgt>
                                        </p:tgtEl>
                                        <p:attrNameLst>
                                          <p:attrName>fill.type</p:attrName>
                                        </p:attrNameLst>
                                      </p:cBhvr>
                                      <p:to>
                                        <p:strVal val="solid"/>
                                      </p:to>
                                    </p:set>
                                  </p:childTnLst>
                                  <p:subTnLst>
                                    <p:animClr clrSpc="rgb" dir="cw">
                                      <p:cBhvr override="childStyle">
                                        <p:cTn dur="1" fill="hold" display="0" masterRel="nextClick" afterEffect="1"/>
                                        <p:tgtEl>
                                          <p:spTgt spid="3">
                                            <p:txEl>
                                              <p:pRg st="1" end="1"/>
                                            </p:txEl>
                                          </p:spTgt>
                                        </p:tgtEl>
                                        <p:attrNameLst>
                                          <p:attrName>ppt_c</p:attrName>
                                        </p:attrNameLst>
                                      </p:cBhvr>
                                      <p:to>
                                        <a:srgbClr val="FF00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56C955-B4D6-4F34-87B1-9BCAAA728A74}"/>
              </a:ext>
            </a:extLst>
          </p:cNvPr>
          <p:cNvSpPr>
            <a:spLocks noGrp="1"/>
          </p:cNvSpPr>
          <p:nvPr>
            <p:ph type="title"/>
          </p:nvPr>
        </p:nvSpPr>
        <p:spPr>
          <a:xfrm>
            <a:off x="848139" y="844826"/>
            <a:ext cx="10813774" cy="1143000"/>
          </a:xfrm>
        </p:spPr>
        <p:txBody>
          <a:bodyPr>
            <a:noAutofit/>
          </a:bodyPr>
          <a:lstStyle/>
          <a:p>
            <a:pPr algn="just"/>
            <a:r>
              <a:rPr lang="en-US" sz="3600" b="1" dirty="0" smtClean="0">
                <a:latin typeface="Times New Roman" panose="02020603050405020304" pitchFamily="18" charset="0"/>
                <a:cs typeface="Times New Roman" panose="02020603050405020304" pitchFamily="18" charset="0"/>
              </a:rPr>
              <a:t>	</a:t>
            </a:r>
            <a:r>
              <a:rPr lang="en-US" sz="3600" b="1" dirty="0" smtClean="0">
                <a:solidFill>
                  <a:srgbClr val="0070C0"/>
                </a:solidFill>
                <a:latin typeface="Times New Roman" panose="02020603050405020304" pitchFamily="18" charset="0"/>
                <a:cs typeface="Times New Roman" panose="02020603050405020304" pitchFamily="18" charset="0"/>
              </a:rPr>
              <a:t>5</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Phẩm</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chất</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của</a:t>
            </a:r>
            <a:r>
              <a:rPr lang="en-US" sz="3600" b="1" dirty="0">
                <a:solidFill>
                  <a:srgbClr val="0070C0"/>
                </a:solidFill>
                <a:latin typeface="Times New Roman" panose="02020603050405020304" pitchFamily="18" charset="0"/>
                <a:cs typeface="Times New Roman" panose="02020603050405020304" pitchFamily="18" charset="0"/>
              </a:rPr>
              <a:t> ng</a:t>
            </a:r>
            <a:r>
              <a:rPr lang="vi-VN" sz="3600" b="1" dirty="0">
                <a:solidFill>
                  <a:srgbClr val="0070C0"/>
                </a:solidFill>
                <a:latin typeface="Times New Roman" panose="02020603050405020304" pitchFamily="18" charset="0"/>
                <a:cs typeface="Times New Roman" panose="02020603050405020304" pitchFamily="18" charset="0"/>
              </a:rPr>
              <a:t>ư</a:t>
            </a:r>
            <a:r>
              <a:rPr lang="en-US" sz="3600" b="1" dirty="0" err="1">
                <a:solidFill>
                  <a:srgbClr val="0070C0"/>
                </a:solidFill>
                <a:latin typeface="Times New Roman" panose="02020603050405020304" pitchFamily="18" charset="0"/>
                <a:cs typeface="Times New Roman" panose="02020603050405020304" pitchFamily="18" charset="0"/>
              </a:rPr>
              <a:t>ời</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học</a:t>
            </a:r>
            <a:r>
              <a:rPr lang="en-US" sz="3600" b="1" dirty="0">
                <a:solidFill>
                  <a:srgbClr val="0070C0"/>
                </a:solidFill>
                <a:latin typeface="Times New Roman" panose="02020603050405020304" pitchFamily="18" charset="0"/>
                <a:cs typeface="Times New Roman" panose="02020603050405020304" pitchFamily="18" charset="0"/>
              </a:rPr>
              <a:t> đ</a:t>
            </a:r>
            <a:r>
              <a:rPr lang="vi-VN" sz="3600" b="1" dirty="0">
                <a:solidFill>
                  <a:srgbClr val="0070C0"/>
                </a:solidFill>
                <a:latin typeface="Times New Roman" panose="02020603050405020304" pitchFamily="18" charset="0"/>
                <a:cs typeface="Times New Roman" panose="02020603050405020304" pitchFamily="18" charset="0"/>
              </a:rPr>
              <a:t>ư</a:t>
            </a:r>
            <a:r>
              <a:rPr lang="en-US" sz="3600" b="1" dirty="0" err="1">
                <a:solidFill>
                  <a:srgbClr val="0070C0"/>
                </a:solidFill>
                <a:latin typeface="Times New Roman" panose="02020603050405020304" pitchFamily="18" charset="0"/>
                <a:cs typeface="Times New Roman" panose="02020603050405020304" pitchFamily="18" charset="0"/>
              </a:rPr>
              <a:t>ợc</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hình</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thành</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và</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phát</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triển</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bằng</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những</a:t>
            </a:r>
            <a:r>
              <a:rPr lang="en-US" sz="3600" b="1" dirty="0" smtClean="0">
                <a:solidFill>
                  <a:srgbClr val="0070C0"/>
                </a:solidFill>
                <a:latin typeface="Times New Roman" panose="02020603050405020304" pitchFamily="18" charset="0"/>
                <a:cs typeface="Times New Roman" panose="02020603050405020304" pitchFamily="18" charset="0"/>
              </a:rPr>
              <a:t>  con đ</a:t>
            </a:r>
            <a:r>
              <a:rPr lang="vi-VN" sz="3600" b="1" dirty="0">
                <a:solidFill>
                  <a:srgbClr val="0070C0"/>
                </a:solidFill>
                <a:latin typeface="Times New Roman" panose="02020603050405020304" pitchFamily="18" charset="0"/>
                <a:cs typeface="Times New Roman" panose="02020603050405020304" pitchFamily="18" charset="0"/>
              </a:rPr>
              <a:t>ư</a:t>
            </a:r>
            <a:r>
              <a:rPr lang="en-US" sz="3600" b="1" dirty="0" err="1">
                <a:solidFill>
                  <a:srgbClr val="0070C0"/>
                </a:solidFill>
                <a:latin typeface="Times New Roman" panose="02020603050405020304" pitchFamily="18" charset="0"/>
                <a:cs typeface="Times New Roman" panose="02020603050405020304" pitchFamily="18" charset="0"/>
              </a:rPr>
              <a:t>ờng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nào</a:t>
            </a:r>
            <a:r>
              <a:rPr lang="en-US" sz="3600" b="1" dirty="0">
                <a:solidFill>
                  <a:srgbClr val="0070C0"/>
                </a:solidFill>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 xmlns:a16="http://schemas.microsoft.com/office/drawing/2014/main" id="{25D8A0DB-B97F-4D72-9DFD-B19D3B945FEE}"/>
              </a:ext>
            </a:extLst>
          </p:cNvPr>
          <p:cNvSpPr>
            <a:spLocks noGrp="1"/>
          </p:cNvSpPr>
          <p:nvPr>
            <p:ph idx="1"/>
          </p:nvPr>
        </p:nvSpPr>
        <p:spPr>
          <a:xfrm>
            <a:off x="1030515" y="2353849"/>
            <a:ext cx="10421256" cy="4279180"/>
          </a:xfrm>
        </p:spPr>
        <p:txBody>
          <a:bodyPr>
            <a:normAutofit lnSpcReduction="10000"/>
          </a:bodyPr>
          <a:lstStyle/>
          <a:p>
            <a:pPr marL="0" indent="0">
              <a:buNone/>
            </a:pPr>
            <a:r>
              <a:rPr lang="en-US" sz="3600" dirty="0" smtClean="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Thông</a:t>
            </a:r>
            <a:r>
              <a:rPr lang="en-US" sz="4000" dirty="0">
                <a:latin typeface="Times New Roman" panose="02020603050405020304" pitchFamily="18" charset="0"/>
                <a:cs typeface="Times New Roman" panose="02020603050405020304" pitchFamily="18" charset="0"/>
              </a:rPr>
              <a:t> qua </a:t>
            </a:r>
            <a:r>
              <a:rPr lang="en-US" sz="4000" dirty="0" err="1">
                <a:latin typeface="Times New Roman" panose="02020603050405020304" pitchFamily="18" charset="0"/>
                <a:cs typeface="Times New Roman" panose="02020603050405020304" pitchFamily="18" charset="0"/>
              </a:rPr>
              <a:t>hoạt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nghiệm</a:t>
            </a:r>
            <a:r>
              <a:rPr lang="en-US" sz="4000" dirty="0">
                <a:latin typeface="Times New Roman" panose="02020603050405020304" pitchFamily="18" charset="0"/>
                <a:cs typeface="Times New Roman" panose="02020603050405020304" pitchFamily="18" charset="0"/>
              </a:rPr>
              <a:t>.</a:t>
            </a:r>
          </a:p>
          <a:p>
            <a:pPr marL="0" indent="0" algn="just">
              <a:buNone/>
            </a:pPr>
            <a:r>
              <a:rPr lang="en-US" sz="4000" dirty="0" smtClean="0">
                <a:latin typeface="Times New Roman" panose="02020603050405020304" pitchFamily="18" charset="0"/>
                <a:cs typeface="Times New Roman" panose="02020603050405020304" pitchFamily="18" charset="0"/>
              </a:rPr>
              <a:t>	B</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Thông</a:t>
            </a:r>
            <a:r>
              <a:rPr lang="en-US" sz="4000" dirty="0">
                <a:latin typeface="Times New Roman" panose="02020603050405020304" pitchFamily="18" charset="0"/>
                <a:cs typeface="Times New Roman" panose="02020603050405020304" pitchFamily="18" charset="0"/>
              </a:rPr>
              <a:t> qua </a:t>
            </a:r>
            <a:r>
              <a:rPr lang="en-US" sz="4000" dirty="0" err="1">
                <a:latin typeface="Times New Roman" panose="02020603050405020304" pitchFamily="18" charset="0"/>
                <a:cs typeface="Times New Roman" panose="02020603050405020304" pitchFamily="18" charset="0"/>
              </a:rPr>
              <a:t>nội</a:t>
            </a:r>
            <a:r>
              <a:rPr lang="en-US" sz="4000" dirty="0">
                <a:latin typeface="Times New Roman" panose="02020603050405020304" pitchFamily="18" charset="0"/>
                <a:cs typeface="Times New Roman" panose="02020603050405020304" pitchFamily="18" charset="0"/>
              </a:rPr>
              <a:t> dung </a:t>
            </a:r>
            <a:r>
              <a:rPr lang="en-US" sz="4000" dirty="0" err="1">
                <a:latin typeface="Times New Roman" panose="02020603050405020304" pitchFamily="18" charset="0"/>
                <a:cs typeface="Times New Roman" panose="02020603050405020304" pitchFamily="18" charset="0"/>
              </a:rPr>
              <a:t>kiến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thức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số</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môn</a:t>
            </a:r>
            <a:r>
              <a:rPr lang="en-US" sz="4000" dirty="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học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và</a:t>
            </a:r>
            <a:r>
              <a:rPr lang="en-US" sz="4000" dirty="0" smtClean="0">
                <a:latin typeface="Times New Roman" panose="02020603050405020304" pitchFamily="18" charset="0"/>
                <a:cs typeface="Times New Roman" panose="02020603050405020304" pitchFamily="18" charset="0"/>
              </a:rPr>
              <a:t> ph</a:t>
            </a:r>
            <a:r>
              <a:rPr lang="vi-VN" sz="4000" dirty="0">
                <a:latin typeface="Times New Roman" panose="02020603050405020304" pitchFamily="18" charset="0"/>
                <a:cs typeface="Times New Roman" panose="02020603050405020304" pitchFamily="18" charset="0"/>
              </a:rPr>
              <a:t>ư</a:t>
            </a:r>
            <a:r>
              <a:rPr lang="en-US" sz="4000" dirty="0" err="1">
                <a:latin typeface="Times New Roman" panose="02020603050405020304" pitchFamily="18" charset="0"/>
                <a:cs typeface="Times New Roman" panose="02020603050405020304" pitchFamily="18" charset="0"/>
              </a:rPr>
              <a:t>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pháp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giáo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dục</a:t>
            </a:r>
            <a:r>
              <a:rPr lang="en-US" sz="4000" dirty="0">
                <a:latin typeface="Times New Roman" panose="02020603050405020304" pitchFamily="18" charset="0"/>
                <a:cs typeface="Times New Roman" panose="02020603050405020304" pitchFamily="18" charset="0"/>
              </a:rPr>
              <a:t>.</a:t>
            </a:r>
          </a:p>
          <a:p>
            <a:pPr marL="0" indent="0" algn="just">
              <a:buNone/>
            </a:pPr>
            <a:r>
              <a:rPr lang="en-US" sz="4000" dirty="0" smtClean="0">
                <a:latin typeface="Times New Roman" panose="02020603050405020304" pitchFamily="18" charset="0"/>
                <a:cs typeface="Times New Roman" panose="02020603050405020304" pitchFamily="18" charset="0"/>
              </a:rPr>
              <a:t>	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Thông</a:t>
            </a:r>
            <a:r>
              <a:rPr lang="en-US" sz="4000" dirty="0">
                <a:latin typeface="Times New Roman" panose="02020603050405020304" pitchFamily="18" charset="0"/>
                <a:cs typeface="Times New Roman" panose="02020603050405020304" pitchFamily="18" charset="0"/>
              </a:rPr>
              <a:t> qua </a:t>
            </a:r>
            <a:r>
              <a:rPr lang="en-US" sz="4000" dirty="0" err="1">
                <a:latin typeface="Times New Roman" panose="02020603050405020304" pitchFamily="18" charset="0"/>
                <a:cs typeface="Times New Roman" panose="02020603050405020304" pitchFamily="18" charset="0"/>
              </a:rPr>
              <a:t>sự</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hợp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giữa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a:t>
            </a:r>
            <a:r>
              <a:rPr lang="vi-VN" sz="4000" dirty="0">
                <a:latin typeface="Times New Roman" panose="02020603050405020304" pitchFamily="18" charset="0"/>
                <a:cs typeface="Times New Roman" panose="02020603050405020304" pitchFamily="18" charset="0"/>
              </a:rPr>
              <a:t>ư</a:t>
            </a:r>
            <a:r>
              <a:rPr lang="en-US" sz="4000" dirty="0" err="1">
                <a:latin typeface="Times New Roman" panose="02020603050405020304" pitchFamily="18" charset="0"/>
                <a:cs typeface="Times New Roman" panose="02020603050405020304" pitchFamily="18" charset="0"/>
              </a:rPr>
              <a:t>ờng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đình</a:t>
            </a:r>
            <a:r>
              <a:rPr lang="en-US" sz="4000" dirty="0">
                <a:latin typeface="Times New Roman" panose="02020603050405020304" pitchFamily="18" charset="0"/>
                <a:cs typeface="Times New Roman" panose="02020603050405020304" pitchFamily="18" charset="0"/>
              </a:rPr>
              <a:t>.</a:t>
            </a:r>
          </a:p>
          <a:p>
            <a:pPr marL="0" indent="0" algn="just">
              <a:buNone/>
            </a:pPr>
            <a:r>
              <a:rPr lang="en-US" sz="4000" dirty="0" smtClean="0">
                <a:latin typeface="Times New Roman" panose="02020603050405020304" pitchFamily="18" charset="0"/>
                <a:cs typeface="Times New Roman" panose="02020603050405020304" pitchFamily="18" charset="0"/>
              </a:rPr>
              <a:t>	D</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Thông</a:t>
            </a:r>
            <a:r>
              <a:rPr lang="en-US" sz="4000" dirty="0">
                <a:latin typeface="Times New Roman" panose="02020603050405020304" pitchFamily="18" charset="0"/>
                <a:cs typeface="Times New Roman" panose="02020603050405020304" pitchFamily="18" charset="0"/>
              </a:rPr>
              <a:t> qua </a:t>
            </a:r>
            <a:r>
              <a:rPr lang="en-US" sz="4000" dirty="0" err="1" smtClean="0">
                <a:latin typeface="Times New Roman" panose="02020603050405020304" pitchFamily="18" charset="0"/>
                <a:cs typeface="Times New Roman" panose="02020603050405020304" pitchFamily="18" charset="0"/>
              </a:rPr>
              <a:t>việc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thực</a:t>
            </a:r>
            <a:r>
              <a:rPr lang="en-US" sz="4000" dirty="0" smtClean="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kế</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hoạch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giáo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dục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nhà</a:t>
            </a:r>
            <a:r>
              <a:rPr lang="en-US" sz="4000" dirty="0">
                <a:latin typeface="Times New Roman" panose="02020603050405020304" pitchFamily="18" charset="0"/>
                <a:cs typeface="Times New Roman" panose="02020603050405020304" pitchFamily="18" charset="0"/>
              </a:rPr>
              <a:t> tr</a:t>
            </a:r>
            <a:r>
              <a:rPr lang="vi-VN" sz="4000" dirty="0">
                <a:latin typeface="Times New Roman" panose="02020603050405020304" pitchFamily="18" charset="0"/>
                <a:cs typeface="Times New Roman" panose="02020603050405020304" pitchFamily="18" charset="0"/>
              </a:rPr>
              <a:t>ư</a:t>
            </a:r>
            <a:r>
              <a:rPr lang="en-US" sz="4000" dirty="0" err="1">
                <a:latin typeface="Times New Roman" panose="02020603050405020304" pitchFamily="18" charset="0"/>
                <a:cs typeface="Times New Roman" panose="02020603050405020304" pitchFamily="18" charset="0"/>
              </a:rPr>
              <a:t>ờng</a:t>
            </a:r>
            <a:r>
              <a:rPr lang="en-US" sz="4000"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22455685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1F795C-B5CB-44E9-BAD4-643F8A2CD3BD}"/>
              </a:ext>
            </a:extLst>
          </p:cNvPr>
          <p:cNvSpPr>
            <a:spLocks noGrp="1"/>
          </p:cNvSpPr>
          <p:nvPr>
            <p:ph type="title"/>
          </p:nvPr>
        </p:nvSpPr>
        <p:spPr>
          <a:xfrm>
            <a:off x="609599" y="319314"/>
            <a:ext cx="10929257" cy="1449851"/>
          </a:xfrm>
        </p:spPr>
        <p:txBody>
          <a:bodyPr>
            <a:noAutofit/>
          </a:bodyPr>
          <a:lstStyle/>
          <a:p>
            <a:pPr algn="just"/>
            <a:r>
              <a:rPr lang="en-US" sz="3600" b="1" dirty="0" smtClean="0">
                <a:latin typeface="Times New Roman" panose="02020603050405020304" pitchFamily="18" charset="0"/>
                <a:cs typeface="Times New Roman" panose="02020603050405020304" pitchFamily="18" charset="0"/>
              </a:rPr>
              <a:t>	</a:t>
            </a:r>
            <a:r>
              <a:rPr lang="en-US" sz="3600" b="1" dirty="0" smtClean="0">
                <a:solidFill>
                  <a:srgbClr val="0070C0"/>
                </a:solidFill>
                <a:latin typeface="Times New Roman" panose="02020603050405020304" pitchFamily="18" charset="0"/>
                <a:cs typeface="Times New Roman" panose="02020603050405020304" pitchFamily="18" charset="0"/>
              </a:rPr>
              <a:t>6</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Các</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môn</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học</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hoạt</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động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giáo</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dục</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tích</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hợp</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của</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ch</a:t>
            </a:r>
            <a:r>
              <a:rPr lang="vi-VN" sz="3600" b="1" dirty="0">
                <a:solidFill>
                  <a:srgbClr val="0070C0"/>
                </a:solidFill>
                <a:latin typeface="Times New Roman" panose="02020603050405020304" pitchFamily="18" charset="0"/>
                <a:cs typeface="Times New Roman" panose="02020603050405020304" pitchFamily="18" charset="0"/>
              </a:rPr>
              <a:t>ư</a:t>
            </a:r>
            <a:r>
              <a:rPr lang="en-US" sz="3600" b="1" dirty="0" err="1">
                <a:solidFill>
                  <a:srgbClr val="0070C0"/>
                </a:solidFill>
                <a:latin typeface="Times New Roman" panose="02020603050405020304" pitchFamily="18" charset="0"/>
                <a:cs typeface="Times New Roman" panose="02020603050405020304" pitchFamily="18" charset="0"/>
              </a:rPr>
              <a:t>ơng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trình</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giáo</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dục</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phổ</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thông</a:t>
            </a:r>
            <a:r>
              <a:rPr lang="en-US" sz="3600" b="1" dirty="0" smtClean="0">
                <a:solidFill>
                  <a:srgbClr val="0070C0"/>
                </a:solidFill>
                <a:latin typeface="Times New Roman" panose="02020603050405020304" pitchFamily="18" charset="0"/>
                <a:cs typeface="Times New Roman" panose="02020603050405020304" pitchFamily="18" charset="0"/>
              </a:rPr>
              <a:t> 2018 </a:t>
            </a:r>
            <a:r>
              <a:rPr lang="en-US" sz="3600" b="1" dirty="0">
                <a:solidFill>
                  <a:srgbClr val="0070C0"/>
                </a:solidFill>
                <a:latin typeface="Times New Roman" panose="02020603050405020304" pitchFamily="18" charset="0"/>
                <a:cs typeface="Times New Roman" panose="02020603050405020304" pitchFamily="18" charset="0"/>
              </a:rPr>
              <a:t>ở </a:t>
            </a:r>
            <a:r>
              <a:rPr lang="en-US" sz="3600" b="1" dirty="0" err="1">
                <a:solidFill>
                  <a:srgbClr val="0070C0"/>
                </a:solidFill>
                <a:latin typeface="Times New Roman" panose="02020603050405020304" pitchFamily="18" charset="0"/>
                <a:cs typeface="Times New Roman" panose="02020603050405020304" pitchFamily="18" charset="0"/>
              </a:rPr>
              <a:t>cấp</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tiểu</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học</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là</a:t>
            </a:r>
            <a:r>
              <a:rPr lang="en-US" sz="3600" b="1" dirty="0">
                <a:solidFill>
                  <a:srgbClr val="0070C0"/>
                </a:solidFill>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 xmlns:a16="http://schemas.microsoft.com/office/drawing/2014/main" id="{2AFC8098-0A8E-4B13-985B-3AD27656FD97}"/>
              </a:ext>
            </a:extLst>
          </p:cNvPr>
          <p:cNvSpPr>
            <a:spLocks noGrp="1"/>
          </p:cNvSpPr>
          <p:nvPr>
            <p:ph idx="1"/>
          </p:nvPr>
        </p:nvSpPr>
        <p:spPr>
          <a:xfrm>
            <a:off x="914399" y="2057400"/>
            <a:ext cx="10798629" cy="4800600"/>
          </a:xfrm>
        </p:spPr>
        <p:txBody>
          <a:bodyPr/>
          <a:lstStyle/>
          <a:p>
            <a:pPr marL="0" indent="0" algn="just">
              <a:buNone/>
            </a:pPr>
            <a:r>
              <a:rPr lang="en-US" sz="3600" dirty="0" smtClean="0">
                <a:latin typeface="Times New Roman" panose="02020603050405020304" pitchFamily="18" charset="0"/>
                <a:cs typeface="Times New Roman" panose="02020603050405020304" pitchFamily="18" charset="0"/>
              </a:rPr>
              <a:t>	A</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Tự</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nhiên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xã</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hội</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Lịch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Địa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lí</a:t>
            </a:r>
            <a:r>
              <a:rPr lang="en-US" sz="3600" dirty="0">
                <a:latin typeface="Times New Roman" panose="02020603050405020304" pitchFamily="18" charset="0"/>
                <a:cs typeface="Times New Roman" panose="02020603050405020304" pitchFamily="18" charset="0"/>
              </a:rPr>
              <a:t>, Khoa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nghiệm</a:t>
            </a:r>
            <a:r>
              <a:rPr lang="en-US" sz="3600" dirty="0">
                <a:latin typeface="Times New Roman" panose="02020603050405020304" pitchFamily="18" charset="0"/>
                <a:cs typeface="Times New Roman" panose="02020603050405020304" pitchFamily="18" charset="0"/>
              </a:rPr>
              <a:t>.</a:t>
            </a:r>
          </a:p>
          <a:p>
            <a:pPr marL="0" indent="0">
              <a:buNone/>
            </a:pPr>
            <a:r>
              <a:rPr lang="en-US" sz="3600" dirty="0" smtClean="0">
                <a:latin typeface="Times New Roman" panose="02020603050405020304" pitchFamily="18" charset="0"/>
                <a:cs typeface="Times New Roman" panose="02020603050405020304" pitchFamily="18" charset="0"/>
              </a:rPr>
              <a:t>	B</a:t>
            </a:r>
            <a:r>
              <a:rPr lang="en-US" sz="3600" dirty="0">
                <a:latin typeface="Times New Roman" panose="02020603050405020304" pitchFamily="18" charset="0"/>
                <a:cs typeface="Times New Roman" panose="02020603050405020304" pitchFamily="18" charset="0"/>
              </a:rPr>
              <a:t>. Tin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Khoa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Lịch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Địa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lí</a:t>
            </a:r>
            <a:r>
              <a:rPr lang="en-US" sz="3600" dirty="0">
                <a:latin typeface="Times New Roman" panose="02020603050405020304" pitchFamily="18" charset="0"/>
                <a:cs typeface="Times New Roman" panose="02020603050405020304" pitchFamily="18" charset="0"/>
              </a:rPr>
              <a:t>, Khoa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nhiên</a:t>
            </a:r>
            <a:r>
              <a:rPr lang="en-US" sz="3600" dirty="0">
                <a:latin typeface="Times New Roman" panose="02020603050405020304" pitchFamily="18" charset="0"/>
                <a:cs typeface="Times New Roman" panose="02020603050405020304" pitchFamily="18" charset="0"/>
              </a:rPr>
              <a:t>.</a:t>
            </a:r>
          </a:p>
          <a:p>
            <a:pPr marL="0" indent="0">
              <a:buNone/>
            </a:pPr>
            <a:r>
              <a:rPr lang="en-US" sz="3600" dirty="0" smtClean="0">
                <a:latin typeface="Times New Roman" panose="02020603050405020304" pitchFamily="18" charset="0"/>
                <a:cs typeface="Times New Roman" panose="02020603050405020304" pitchFamily="18" charset="0"/>
              </a:rPr>
              <a:t>	C</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Tự</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nhiên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xã</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hội</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Lịch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Địa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nghiệm</a:t>
            </a:r>
            <a:r>
              <a:rPr lang="en-US" sz="3600" dirty="0">
                <a:latin typeface="Times New Roman" panose="02020603050405020304" pitchFamily="18" charset="0"/>
                <a:cs typeface="Times New Roman" panose="02020603050405020304" pitchFamily="18" charset="0"/>
              </a:rPr>
              <a:t>.</a:t>
            </a:r>
          </a:p>
          <a:p>
            <a:pPr marL="0" indent="0" algn="just">
              <a:buNone/>
            </a:pPr>
            <a:r>
              <a:rPr lang="en-US" sz="3600" dirty="0" smtClean="0">
                <a:latin typeface="Times New Roman" panose="02020603050405020304" pitchFamily="18" charset="0"/>
                <a:cs typeface="Times New Roman" panose="02020603050405020304" pitchFamily="18" charset="0"/>
              </a:rPr>
              <a:t>	D</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nghiệm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Lịch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Địa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lí</a:t>
            </a:r>
            <a:r>
              <a:rPr lang="en-US" sz="3600" dirty="0">
                <a:latin typeface="Times New Roman" panose="02020603050405020304" pitchFamily="18" charset="0"/>
                <a:cs typeface="Times New Roman" panose="02020603050405020304" pitchFamily="18" charset="0"/>
              </a:rPr>
              <a:t>, Khoa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427957002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nodeType="clickEffect">
                                  <p:stCondLst>
                                    <p:cond delay="0"/>
                                  </p:stCondLst>
                                  <p:childTnLst>
                                    <p:animClr clrSpc="hsl" dir="cw">
                                      <p:cBhvr override="childStyle">
                                        <p:cTn id="6" dur="500" fill="hold"/>
                                        <p:tgtEl>
                                          <p:spTgt spid="3">
                                            <p:txEl>
                                              <p:pRg st="0" end="0"/>
                                            </p:txEl>
                                          </p:spTgt>
                                        </p:tgtEl>
                                        <p:attrNameLst>
                                          <p:attrName>style.color</p:attrName>
                                        </p:attrNameLst>
                                      </p:cBhvr>
                                      <p:by>
                                        <p:hsl h="0" s="-70588" l="0"/>
                                      </p:by>
                                    </p:animClr>
                                    <p:animClr clrSpc="hsl" dir="cw">
                                      <p:cBhvr>
                                        <p:cTn id="7" dur="500" fill="hold"/>
                                        <p:tgtEl>
                                          <p:spTgt spid="3">
                                            <p:txEl>
                                              <p:pRg st="0" end="0"/>
                                            </p:txEl>
                                          </p:spTgt>
                                        </p:tgtEl>
                                        <p:attrNameLst>
                                          <p:attrName>fillcolor</p:attrName>
                                        </p:attrNameLst>
                                      </p:cBhvr>
                                      <p:by>
                                        <p:hsl h="0" s="-70588" l="0"/>
                                      </p:by>
                                    </p:animClr>
                                    <p:animClr clrSpc="hsl" dir="cw">
                                      <p:cBhvr>
                                        <p:cTn id="8" dur="500" fill="hold"/>
                                        <p:tgtEl>
                                          <p:spTgt spid="3">
                                            <p:txEl>
                                              <p:pRg st="0" end="0"/>
                                            </p:txEl>
                                          </p:spTgt>
                                        </p:tgtEl>
                                        <p:attrNameLst>
                                          <p:attrName>stroke.color</p:attrName>
                                        </p:attrNameLst>
                                      </p:cBhvr>
                                      <p:by>
                                        <p:hsl h="0" s="-70588" l="0"/>
                                      </p:by>
                                    </p:animClr>
                                    <p:set>
                                      <p:cBhvr>
                                        <p:cTn id="9" dur="500" fill="hold"/>
                                        <p:tgtEl>
                                          <p:spTgt spid="3">
                                            <p:txEl>
                                              <p:pRg st="0" end="0"/>
                                            </p:txEl>
                                          </p:spTgt>
                                        </p:tgtEl>
                                        <p:attrNameLst>
                                          <p:attrName>fill.type</p:attrName>
                                        </p:attrNameLst>
                                      </p:cBhvr>
                                      <p:to>
                                        <p:strVal val="solid"/>
                                      </p:to>
                                    </p:set>
                                  </p:childTnLst>
                                  <p:subTnLst>
                                    <p:animClr clrSpc="rgb" dir="cw">
                                      <p:cBhvr override="childStyle">
                                        <p:cTn dur="1" fill="hold" display="0" masterRel="nextClick" afterEffect="1"/>
                                        <p:tgtEl>
                                          <p:spTgt spid="3">
                                            <p:txEl>
                                              <p:pRg st="0" end="0"/>
                                            </p:txEl>
                                          </p:spTgt>
                                        </p:tgtEl>
                                        <p:attrNameLst>
                                          <p:attrName>ppt_c</p:attrName>
                                        </p:attrNameLst>
                                      </p:cBhvr>
                                      <p:to>
                                        <a:srgbClr val="FF00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589AAD-63AB-400A-8CC1-AA035D7C723F}"/>
              </a:ext>
            </a:extLst>
          </p:cNvPr>
          <p:cNvSpPr>
            <a:spLocks noGrp="1"/>
          </p:cNvSpPr>
          <p:nvPr>
            <p:ph type="title"/>
          </p:nvPr>
        </p:nvSpPr>
        <p:spPr>
          <a:xfrm>
            <a:off x="551543" y="190956"/>
            <a:ext cx="10798628" cy="1325563"/>
          </a:xfrm>
        </p:spPr>
        <p:txBody>
          <a:bodyPr>
            <a:normAutofit/>
          </a:bodyPr>
          <a:lstStyle/>
          <a:p>
            <a:pPr algn="just"/>
            <a:r>
              <a:rPr lang="en-US" sz="3200" b="1" dirty="0" smtClean="0">
                <a:latin typeface="Times New Roman" panose="02020603050405020304" pitchFamily="18" charset="0"/>
                <a:cs typeface="Times New Roman" panose="02020603050405020304" pitchFamily="18" charset="0"/>
              </a:rPr>
              <a:t>	</a:t>
            </a:r>
            <a:r>
              <a:rPr lang="en-US" sz="3200" b="1" dirty="0" smtClean="0">
                <a:solidFill>
                  <a:srgbClr val="0070C0"/>
                </a:solidFill>
                <a:latin typeface="Times New Roman" panose="02020603050405020304" pitchFamily="18" charset="0"/>
                <a:cs typeface="Times New Roman" panose="02020603050405020304" pitchFamily="18" charset="0"/>
              </a:rPr>
              <a:t>7</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Điểm</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mới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cơ</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bản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về</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nội</a:t>
            </a:r>
            <a:r>
              <a:rPr lang="en-US" sz="3200" b="1" dirty="0">
                <a:solidFill>
                  <a:srgbClr val="0070C0"/>
                </a:solidFill>
                <a:latin typeface="Times New Roman" panose="02020603050405020304" pitchFamily="18" charset="0"/>
                <a:cs typeface="Times New Roman" panose="02020603050405020304" pitchFamily="18" charset="0"/>
              </a:rPr>
              <a:t> dung </a:t>
            </a:r>
            <a:r>
              <a:rPr lang="en-US" sz="3200" b="1" dirty="0" err="1" smtClean="0">
                <a:solidFill>
                  <a:srgbClr val="0070C0"/>
                </a:solidFill>
                <a:latin typeface="Times New Roman" panose="02020603050405020304" pitchFamily="18" charset="0"/>
                <a:cs typeface="Times New Roman" panose="02020603050405020304" pitchFamily="18" charset="0"/>
              </a:rPr>
              <a:t>Chương</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trình</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giáo</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dục</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a:solidFill>
                  <a:srgbClr val="0070C0"/>
                </a:solidFill>
                <a:latin typeface="Times New Roman" panose="02020603050405020304" pitchFamily="18" charset="0"/>
                <a:cs typeface="Times New Roman" panose="02020603050405020304" pitchFamily="18" charset="0"/>
              </a:rPr>
              <a:t>2018 </a:t>
            </a:r>
            <a:r>
              <a:rPr lang="en-US" sz="3200" b="1" dirty="0" err="1">
                <a:solidFill>
                  <a:srgbClr val="0070C0"/>
                </a:solidFill>
                <a:latin typeface="Times New Roman" panose="02020603050405020304" pitchFamily="18" charset="0"/>
                <a:cs typeface="Times New Roman" panose="02020603050405020304" pitchFamily="18" charset="0"/>
              </a:rPr>
              <a:t>là</a:t>
            </a:r>
            <a:r>
              <a:rPr lang="en-US" sz="3200" b="1" dirty="0">
                <a:solidFill>
                  <a:srgbClr val="0070C0"/>
                </a:solidFill>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 xmlns:a16="http://schemas.microsoft.com/office/drawing/2014/main" id="{BC8A112D-5EF0-4382-B85A-A61B9211A8F7}"/>
              </a:ext>
            </a:extLst>
          </p:cNvPr>
          <p:cNvSpPr>
            <a:spLocks noGrp="1"/>
          </p:cNvSpPr>
          <p:nvPr>
            <p:ph idx="1"/>
          </p:nvPr>
        </p:nvSpPr>
        <p:spPr>
          <a:xfrm>
            <a:off x="537029" y="1524000"/>
            <a:ext cx="10798628" cy="5029200"/>
          </a:xfrm>
        </p:spPr>
        <p:txBody>
          <a:bodyPr>
            <a:normAutofit fontScale="70000" lnSpcReduction="20000"/>
          </a:bodyPr>
          <a:lstStyle/>
          <a:p>
            <a:pPr marL="0" indent="0" algn="just">
              <a:lnSpc>
                <a:spcPct val="120000"/>
              </a:lnSpc>
              <a:buNone/>
            </a:pPr>
            <a:r>
              <a:rPr lang="en-US" sz="4600" dirty="0" smtClean="0">
                <a:latin typeface="Times New Roman" panose="02020603050405020304" pitchFamily="18" charset="0"/>
                <a:cs typeface="Times New Roman" panose="02020603050405020304" pitchFamily="18" charset="0"/>
              </a:rPr>
              <a:t>	</a:t>
            </a:r>
            <a:r>
              <a:rPr lang="en-US" sz="4900" dirty="0" smtClean="0">
                <a:latin typeface="Times New Roman" panose="02020603050405020304" pitchFamily="18" charset="0"/>
                <a:cs typeface="Times New Roman" panose="02020603050405020304" pitchFamily="18" charset="0"/>
              </a:rPr>
              <a:t>A</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Nội</a:t>
            </a:r>
            <a:r>
              <a:rPr lang="en-US" sz="4900" dirty="0">
                <a:latin typeface="Times New Roman" panose="02020603050405020304" pitchFamily="18" charset="0"/>
                <a:cs typeface="Times New Roman" panose="02020603050405020304" pitchFamily="18" charset="0"/>
              </a:rPr>
              <a:t> dung </a:t>
            </a:r>
            <a:r>
              <a:rPr lang="en-US" sz="4900" dirty="0" err="1">
                <a:latin typeface="Times New Roman" panose="02020603050405020304" pitchFamily="18" charset="0"/>
                <a:cs typeface="Times New Roman" panose="02020603050405020304" pitchFamily="18" charset="0"/>
              </a:rPr>
              <a:t>giáo</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dục</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có</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tính</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mở</a:t>
            </a:r>
            <a:r>
              <a:rPr lang="en-US" sz="4900" dirty="0">
                <a:latin typeface="Times New Roman" panose="02020603050405020304" pitchFamily="18" charset="0"/>
                <a:cs typeface="Times New Roman" panose="02020603050405020304" pitchFamily="18" charset="0"/>
              </a:rPr>
              <a:t>, đ</a:t>
            </a:r>
            <a:r>
              <a:rPr lang="vi-VN" sz="4900" dirty="0">
                <a:latin typeface="Times New Roman" panose="02020603050405020304" pitchFamily="18" charset="0"/>
                <a:cs typeface="Times New Roman" panose="02020603050405020304" pitchFamily="18" charset="0"/>
              </a:rPr>
              <a:t>ư</a:t>
            </a:r>
            <a:r>
              <a:rPr lang="en-US" sz="4900" dirty="0" err="1">
                <a:latin typeface="Times New Roman" panose="02020603050405020304" pitchFamily="18" charset="0"/>
                <a:cs typeface="Times New Roman" panose="02020603050405020304" pitchFamily="18" charset="0"/>
              </a:rPr>
              <a:t>ợc</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xác</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định</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dựa</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trên</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yêu</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cầu</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cần</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đạt</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về</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phẩm</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chất</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năng</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lực</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thiết</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thực</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và</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gắn</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với</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thực</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tế</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nhiều</a:t>
            </a:r>
            <a:r>
              <a:rPr lang="en-US" sz="4900" dirty="0">
                <a:latin typeface="Times New Roman" panose="02020603050405020304" pitchFamily="18" charset="0"/>
                <a:cs typeface="Times New Roman" panose="02020603050405020304" pitchFamily="18" charset="0"/>
              </a:rPr>
              <a:t> h</a:t>
            </a:r>
            <a:r>
              <a:rPr lang="vi-VN" sz="4900" dirty="0">
                <a:latin typeface="Times New Roman" panose="02020603050405020304" pitchFamily="18" charset="0"/>
                <a:cs typeface="Times New Roman" panose="02020603050405020304" pitchFamily="18" charset="0"/>
              </a:rPr>
              <a:t>ơ</a:t>
            </a:r>
            <a:r>
              <a:rPr lang="en-US" sz="4900" dirty="0">
                <a:latin typeface="Times New Roman" panose="02020603050405020304" pitchFamily="18" charset="0"/>
                <a:cs typeface="Times New Roman" panose="02020603050405020304" pitchFamily="18" charset="0"/>
              </a:rPr>
              <a:t>n.</a:t>
            </a:r>
          </a:p>
          <a:p>
            <a:pPr marL="0" indent="0" algn="just">
              <a:lnSpc>
                <a:spcPct val="120000"/>
              </a:lnSpc>
              <a:buNone/>
            </a:pPr>
            <a:r>
              <a:rPr lang="en-US" sz="4900" dirty="0" smtClean="0">
                <a:latin typeface="Times New Roman" panose="02020603050405020304" pitchFamily="18" charset="0"/>
                <a:cs typeface="Times New Roman" panose="02020603050405020304" pitchFamily="18" charset="0"/>
              </a:rPr>
              <a:t>	B</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Nội</a:t>
            </a:r>
            <a:r>
              <a:rPr lang="en-US" sz="4900" dirty="0">
                <a:latin typeface="Times New Roman" panose="02020603050405020304" pitchFamily="18" charset="0"/>
                <a:cs typeface="Times New Roman" panose="02020603050405020304" pitchFamily="18" charset="0"/>
              </a:rPr>
              <a:t> dung </a:t>
            </a:r>
            <a:r>
              <a:rPr lang="en-US" sz="4900" dirty="0" err="1">
                <a:latin typeface="Times New Roman" panose="02020603050405020304" pitchFamily="18" charset="0"/>
                <a:cs typeface="Times New Roman" panose="02020603050405020304" pitchFamily="18" charset="0"/>
              </a:rPr>
              <a:t>giáo</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dục</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có</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tính</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liên</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thông</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và</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phân</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hóa</a:t>
            </a:r>
            <a:r>
              <a:rPr lang="en-US" sz="4900" dirty="0">
                <a:latin typeface="Times New Roman" panose="02020603050405020304" pitchFamily="18" charset="0"/>
                <a:cs typeface="Times New Roman" panose="02020603050405020304" pitchFamily="18" charset="0"/>
              </a:rPr>
              <a:t>.</a:t>
            </a:r>
          </a:p>
          <a:p>
            <a:pPr marL="0" indent="0" algn="just">
              <a:lnSpc>
                <a:spcPct val="120000"/>
              </a:lnSpc>
              <a:buNone/>
            </a:pPr>
            <a:r>
              <a:rPr lang="en-US" sz="4900" dirty="0" smtClean="0">
                <a:latin typeface="Times New Roman" panose="02020603050405020304" pitchFamily="18" charset="0"/>
                <a:cs typeface="Times New Roman" panose="02020603050405020304" pitchFamily="18" charset="0"/>
              </a:rPr>
              <a:t>	C</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Nội</a:t>
            </a:r>
            <a:r>
              <a:rPr lang="en-US" sz="4900" dirty="0">
                <a:latin typeface="Times New Roman" panose="02020603050405020304" pitchFamily="18" charset="0"/>
                <a:cs typeface="Times New Roman" panose="02020603050405020304" pitchFamily="18" charset="0"/>
              </a:rPr>
              <a:t> dung </a:t>
            </a:r>
            <a:r>
              <a:rPr lang="en-US" sz="4900" dirty="0" err="1">
                <a:latin typeface="Times New Roman" panose="02020603050405020304" pitchFamily="18" charset="0"/>
                <a:cs typeface="Times New Roman" panose="02020603050405020304" pitchFamily="18" charset="0"/>
              </a:rPr>
              <a:t>giáo</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dục</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có</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tính</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mở</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thiết</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thực</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và</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gần</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gũi</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với</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học</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sinh</a:t>
            </a:r>
            <a:r>
              <a:rPr lang="en-US" sz="4900" dirty="0">
                <a:latin typeface="Times New Roman" panose="02020603050405020304" pitchFamily="18" charset="0"/>
                <a:cs typeface="Times New Roman" panose="02020603050405020304" pitchFamily="18" charset="0"/>
              </a:rPr>
              <a:t>.</a:t>
            </a:r>
          </a:p>
          <a:p>
            <a:pPr marL="0" indent="0" algn="just">
              <a:lnSpc>
                <a:spcPct val="120000"/>
              </a:lnSpc>
              <a:buNone/>
            </a:pPr>
            <a:r>
              <a:rPr lang="en-US" sz="4900" dirty="0" smtClean="0">
                <a:latin typeface="Times New Roman" panose="02020603050405020304" pitchFamily="18" charset="0"/>
                <a:cs typeface="Times New Roman" panose="02020603050405020304" pitchFamily="18" charset="0"/>
              </a:rPr>
              <a:t>	D</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Nội</a:t>
            </a:r>
            <a:r>
              <a:rPr lang="en-US" sz="4900" dirty="0">
                <a:latin typeface="Times New Roman" panose="02020603050405020304" pitchFamily="18" charset="0"/>
                <a:cs typeface="Times New Roman" panose="02020603050405020304" pitchFamily="18" charset="0"/>
              </a:rPr>
              <a:t> dung </a:t>
            </a:r>
            <a:r>
              <a:rPr lang="en-US" sz="4900" dirty="0" err="1">
                <a:latin typeface="Times New Roman" panose="02020603050405020304" pitchFamily="18" charset="0"/>
                <a:cs typeface="Times New Roman" panose="02020603050405020304" pitchFamily="18" charset="0"/>
              </a:rPr>
              <a:t>giáo</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dục</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mang</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tính</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tích</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hợp</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gắn</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với</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thực</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tế</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cuộc</a:t>
            </a:r>
            <a:r>
              <a:rPr lang="en-US" sz="4900" dirty="0">
                <a:latin typeface="Times New Roman" panose="02020603050405020304" pitchFamily="18" charset="0"/>
                <a:cs typeface="Times New Roman" panose="02020603050405020304" pitchFamily="18" charset="0"/>
              </a:rPr>
              <a:t> </a:t>
            </a:r>
            <a:r>
              <a:rPr lang="en-US" sz="4900" dirty="0" err="1" smtClean="0">
                <a:latin typeface="Times New Roman" panose="02020603050405020304" pitchFamily="18" charset="0"/>
                <a:cs typeface="Times New Roman" panose="02020603050405020304" pitchFamily="18" charset="0"/>
              </a:rPr>
              <a:t>sống</a:t>
            </a:r>
            <a:r>
              <a:rPr lang="en-US" sz="4900" dirty="0" smtClean="0">
                <a:latin typeface="Times New Roman" panose="02020603050405020304" pitchFamily="18" charset="0"/>
                <a:cs typeface="Times New Roman" panose="02020603050405020304" pitchFamily="18" charset="0"/>
              </a:rPr>
              <a:t>; </a:t>
            </a:r>
            <a:r>
              <a:rPr lang="en-US" sz="4900" dirty="0" err="1" smtClean="0">
                <a:latin typeface="Times New Roman" panose="02020603050405020304" pitchFamily="18" charset="0"/>
                <a:cs typeface="Times New Roman" panose="02020603050405020304" pitchFamily="18" charset="0"/>
              </a:rPr>
              <a:t>giảng</a:t>
            </a:r>
            <a:r>
              <a:rPr lang="en-US" sz="4900" dirty="0" smtClean="0">
                <a:latin typeface="Times New Roman" panose="02020603050405020304" pitchFamily="18" charset="0"/>
                <a:cs typeface="Times New Roman" panose="02020603050405020304" pitchFamily="18" charset="0"/>
              </a:rPr>
              <a:t> </a:t>
            </a:r>
            <a:r>
              <a:rPr lang="en-US" sz="4900" dirty="0" err="1" smtClean="0">
                <a:latin typeface="Times New Roman" panose="02020603050405020304" pitchFamily="18" charset="0"/>
                <a:cs typeface="Times New Roman" panose="02020603050405020304" pitchFamily="18" charset="0"/>
              </a:rPr>
              <a:t>dạy</a:t>
            </a:r>
            <a:r>
              <a:rPr lang="en-US" sz="4900" dirty="0" smtClean="0">
                <a:latin typeface="Times New Roman" panose="02020603050405020304" pitchFamily="18" charset="0"/>
                <a:cs typeface="Times New Roman" panose="02020603050405020304" pitchFamily="18" charset="0"/>
              </a:rPr>
              <a:t> </a:t>
            </a:r>
            <a:r>
              <a:rPr lang="en-US" sz="4900" dirty="0" err="1" smtClean="0">
                <a:latin typeface="Times New Roman" panose="02020603050405020304" pitchFamily="18" charset="0"/>
                <a:cs typeface="Times New Roman" panose="02020603050405020304" pitchFamily="18" charset="0"/>
              </a:rPr>
              <a:t>và</a:t>
            </a:r>
            <a:r>
              <a:rPr lang="en-US" sz="4900" dirty="0" smtClean="0">
                <a:latin typeface="Times New Roman" panose="02020603050405020304" pitchFamily="18" charset="0"/>
                <a:cs typeface="Times New Roman" panose="02020603050405020304" pitchFamily="18" charset="0"/>
              </a:rPr>
              <a:t> </a:t>
            </a:r>
            <a:r>
              <a:rPr lang="en-US" sz="4900" dirty="0" err="1" smtClean="0">
                <a:latin typeface="Times New Roman" panose="02020603050405020304" pitchFamily="18" charset="0"/>
                <a:cs typeface="Times New Roman" panose="02020603050405020304" pitchFamily="18" charset="0"/>
              </a:rPr>
              <a:t>học</a:t>
            </a:r>
            <a:r>
              <a:rPr lang="en-US" sz="4900" dirty="0" smtClean="0">
                <a:latin typeface="Times New Roman" panose="02020603050405020304" pitchFamily="18" charset="0"/>
                <a:cs typeface="Times New Roman" panose="02020603050405020304" pitchFamily="18" charset="0"/>
              </a:rPr>
              <a:t> </a:t>
            </a:r>
            <a:r>
              <a:rPr lang="en-US" sz="4900" dirty="0" err="1" smtClean="0">
                <a:latin typeface="Times New Roman" panose="02020603050405020304" pitchFamily="18" charset="0"/>
                <a:cs typeface="Times New Roman" panose="02020603050405020304" pitchFamily="18" charset="0"/>
              </a:rPr>
              <a:t>tập</a:t>
            </a:r>
            <a:r>
              <a:rPr lang="en-US" sz="4900" dirty="0" smtClean="0">
                <a:latin typeface="Times New Roman" panose="02020603050405020304" pitchFamily="18" charset="0"/>
                <a:cs typeface="Times New Roman" panose="02020603050405020304" pitchFamily="18" charset="0"/>
              </a:rPr>
              <a:t> </a:t>
            </a:r>
            <a:r>
              <a:rPr lang="en-US" sz="4900" dirty="0" err="1" smtClean="0">
                <a:latin typeface="Times New Roman" panose="02020603050405020304" pitchFamily="18" charset="0"/>
                <a:cs typeface="Times New Roman" panose="02020603050405020304" pitchFamily="18" charset="0"/>
              </a:rPr>
              <a:t>theo</a:t>
            </a:r>
            <a:r>
              <a:rPr lang="en-US" sz="4900" dirty="0" smtClean="0">
                <a:latin typeface="Times New Roman" panose="02020603050405020304" pitchFamily="18" charset="0"/>
                <a:cs typeface="Times New Roman" panose="02020603050405020304" pitchFamily="18" charset="0"/>
              </a:rPr>
              <a:t> </a:t>
            </a:r>
            <a:r>
              <a:rPr lang="en-US" sz="4900" dirty="0" err="1" smtClean="0">
                <a:latin typeface="Times New Roman" panose="02020603050405020304" pitchFamily="18" charset="0"/>
                <a:cs typeface="Times New Roman" panose="02020603050405020304" pitchFamily="18" charset="0"/>
              </a:rPr>
              <a:t>tài</a:t>
            </a:r>
            <a:r>
              <a:rPr lang="en-US" sz="4900" dirty="0" smtClean="0">
                <a:latin typeface="Times New Roman" panose="02020603050405020304" pitchFamily="18" charset="0"/>
                <a:cs typeface="Times New Roman" panose="02020603050405020304" pitchFamily="18" charset="0"/>
              </a:rPr>
              <a:t> </a:t>
            </a:r>
            <a:r>
              <a:rPr lang="en-US" sz="4900" dirty="0" err="1" smtClean="0">
                <a:latin typeface="Times New Roman" panose="02020603050405020304" pitchFamily="18" charset="0"/>
                <a:cs typeface="Times New Roman" panose="02020603050405020304" pitchFamily="18" charset="0"/>
              </a:rPr>
              <a:t>liệu</a:t>
            </a:r>
            <a:r>
              <a:rPr lang="en-US" sz="4900" dirty="0" smtClean="0">
                <a:latin typeface="Times New Roman" panose="02020603050405020304" pitchFamily="18" charset="0"/>
                <a:cs typeface="Times New Roman" panose="02020603050405020304" pitchFamily="18" charset="0"/>
              </a:rPr>
              <a:t> </a:t>
            </a:r>
            <a:r>
              <a:rPr lang="en-US" sz="4900" dirty="0" err="1" smtClean="0">
                <a:latin typeface="Times New Roman" panose="02020603050405020304" pitchFamily="18" charset="0"/>
                <a:cs typeface="Times New Roman" panose="02020603050405020304" pitchFamily="18" charset="0"/>
              </a:rPr>
              <a:t>chương</a:t>
            </a:r>
            <a:r>
              <a:rPr lang="en-US" sz="4900" dirty="0" smtClean="0">
                <a:latin typeface="Times New Roman" panose="02020603050405020304" pitchFamily="18" charset="0"/>
                <a:cs typeface="Times New Roman" panose="02020603050405020304" pitchFamily="18" charset="0"/>
              </a:rPr>
              <a:t> </a:t>
            </a:r>
            <a:r>
              <a:rPr lang="en-US" sz="4900" dirty="0" err="1" smtClean="0">
                <a:latin typeface="Times New Roman" panose="02020603050405020304" pitchFamily="18" charset="0"/>
                <a:cs typeface="Times New Roman" panose="02020603050405020304" pitchFamily="18" charset="0"/>
              </a:rPr>
              <a:t>trình</a:t>
            </a:r>
            <a:r>
              <a:rPr lang="en-US" sz="4900" dirty="0" smtClean="0">
                <a:latin typeface="Times New Roman" panose="02020603050405020304" pitchFamily="18" charset="0"/>
                <a:cs typeface="Times New Roman" panose="02020603050405020304" pitchFamily="18" charset="0"/>
              </a:rPr>
              <a:t>.</a:t>
            </a:r>
            <a:endParaRPr lang="en-US" sz="4900" dirty="0">
              <a:latin typeface="Times New Roman" panose="02020603050405020304" pitchFamily="18" charset="0"/>
              <a:cs typeface="Times New Roman" panose="02020603050405020304" pitchFamily="18" charset="0"/>
            </a:endParaRPr>
          </a:p>
          <a:p>
            <a:pPr algn="just">
              <a:lnSpc>
                <a:spcPct val="120000"/>
              </a:lnSpc>
            </a:pPr>
            <a:endParaRPr lang="en-US" dirty="0"/>
          </a:p>
        </p:txBody>
      </p:sp>
    </p:spTree>
    <p:extLst>
      <p:ext uri="{BB962C8B-B14F-4D97-AF65-F5344CB8AC3E}">
        <p14:creationId xmlns:p14="http://schemas.microsoft.com/office/powerpoint/2010/main" val="27201604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nodeType="clickEffect">
                                  <p:stCondLst>
                                    <p:cond delay="0"/>
                                  </p:stCondLst>
                                  <p:childTnLst>
                                    <p:animClr clrSpc="hsl" dir="cw">
                                      <p:cBhvr override="childStyle">
                                        <p:cTn id="6" dur="500" fill="hold"/>
                                        <p:tgtEl>
                                          <p:spTgt spid="3">
                                            <p:txEl>
                                              <p:pRg st="0" end="0"/>
                                            </p:txEl>
                                          </p:spTgt>
                                        </p:tgtEl>
                                        <p:attrNameLst>
                                          <p:attrName>style.color</p:attrName>
                                        </p:attrNameLst>
                                      </p:cBhvr>
                                      <p:by>
                                        <p:hsl h="0" s="-70588" l="0"/>
                                      </p:by>
                                    </p:animClr>
                                    <p:animClr clrSpc="hsl" dir="cw">
                                      <p:cBhvr>
                                        <p:cTn id="7" dur="500" fill="hold"/>
                                        <p:tgtEl>
                                          <p:spTgt spid="3">
                                            <p:txEl>
                                              <p:pRg st="0" end="0"/>
                                            </p:txEl>
                                          </p:spTgt>
                                        </p:tgtEl>
                                        <p:attrNameLst>
                                          <p:attrName>fillcolor</p:attrName>
                                        </p:attrNameLst>
                                      </p:cBhvr>
                                      <p:by>
                                        <p:hsl h="0" s="-70588" l="0"/>
                                      </p:by>
                                    </p:animClr>
                                    <p:animClr clrSpc="hsl" dir="cw">
                                      <p:cBhvr>
                                        <p:cTn id="8" dur="500" fill="hold"/>
                                        <p:tgtEl>
                                          <p:spTgt spid="3">
                                            <p:txEl>
                                              <p:pRg st="0" end="0"/>
                                            </p:txEl>
                                          </p:spTgt>
                                        </p:tgtEl>
                                        <p:attrNameLst>
                                          <p:attrName>stroke.color</p:attrName>
                                        </p:attrNameLst>
                                      </p:cBhvr>
                                      <p:by>
                                        <p:hsl h="0" s="-70588" l="0"/>
                                      </p:by>
                                    </p:animClr>
                                    <p:set>
                                      <p:cBhvr>
                                        <p:cTn id="9" dur="500" fill="hold"/>
                                        <p:tgtEl>
                                          <p:spTgt spid="3">
                                            <p:txEl>
                                              <p:pRg st="0" end="0"/>
                                            </p:txEl>
                                          </p:spTgt>
                                        </p:tgtEl>
                                        <p:attrNameLst>
                                          <p:attrName>fill.type</p:attrName>
                                        </p:attrNameLst>
                                      </p:cBhvr>
                                      <p:to>
                                        <p:strVal val="solid"/>
                                      </p:to>
                                    </p:set>
                                  </p:childTnLst>
                                  <p:subTnLst>
                                    <p:animClr clrSpc="rgb" dir="cw">
                                      <p:cBhvr override="childStyle">
                                        <p:cTn dur="1" fill="hold" display="0" masterRel="nextClick" afterEffect="1"/>
                                        <p:tgtEl>
                                          <p:spTgt spid="3">
                                            <p:txEl>
                                              <p:pRg st="0" end="0"/>
                                            </p:txEl>
                                          </p:spTgt>
                                        </p:tgtEl>
                                        <p:attrNameLst>
                                          <p:attrName>ppt_c</p:attrName>
                                        </p:attrNameLst>
                                      </p:cBhvr>
                                      <p:to>
                                        <a:srgbClr val="FF00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708A03-0A17-4C1D-809C-9EF4C2F70A08}"/>
              </a:ext>
            </a:extLst>
          </p:cNvPr>
          <p:cNvSpPr>
            <a:spLocks noGrp="1"/>
          </p:cNvSpPr>
          <p:nvPr>
            <p:ph type="title"/>
          </p:nvPr>
        </p:nvSpPr>
        <p:spPr>
          <a:xfrm>
            <a:off x="580571" y="406400"/>
            <a:ext cx="10929257" cy="2728686"/>
          </a:xfrm>
        </p:spPr>
        <p:txBody>
          <a:bodyPr>
            <a:noAutofit/>
          </a:bodyPr>
          <a:lstStyle/>
          <a:p>
            <a:pPr algn="just"/>
            <a:r>
              <a:rPr lang="en-US" sz="3200" b="1" dirty="0">
                <a:latin typeface="Times New Roman" panose="02020603050405020304" pitchFamily="18" charset="0"/>
                <a:cs typeface="Times New Roman" panose="02020603050405020304" pitchFamily="18" charset="0"/>
              </a:rPr>
              <a:t/>
            </a:r>
            <a:br>
              <a:rPr lang="en-US" sz="3200" b="1" dirty="0">
                <a:latin typeface="Times New Roman" panose="02020603050405020304" pitchFamily="18" charset="0"/>
                <a:cs typeface="Times New Roman" panose="02020603050405020304" pitchFamily="18" charset="0"/>
              </a:rPr>
            </a:br>
            <a:r>
              <a:rPr lang="en-US" sz="3200" b="1" dirty="0" smtClean="0">
                <a:latin typeface="Times New Roman" panose="02020603050405020304" pitchFamily="18" charset="0"/>
                <a:cs typeface="Times New Roman" panose="02020603050405020304" pitchFamily="18" charset="0"/>
              </a:rPr>
              <a:t>	</a:t>
            </a:r>
            <a:r>
              <a:rPr lang="en-US" sz="3200" b="1" dirty="0" smtClean="0">
                <a:solidFill>
                  <a:srgbClr val="0070C0"/>
                </a:solidFill>
                <a:latin typeface="Times New Roman" panose="02020603050405020304" pitchFamily="18" charset="0"/>
                <a:cs typeface="Times New Roman" panose="02020603050405020304" pitchFamily="18" charset="0"/>
              </a:rPr>
              <a:t>8</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Những</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điểm</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khác</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biệt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về</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Chương</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trình</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giáo</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dục</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phổ</a:t>
            </a:r>
            <a:r>
              <a:rPr lang="en-US" sz="3200" b="1" dirty="0" smtClean="0">
                <a:solidFill>
                  <a:srgbClr val="0070C0"/>
                </a:solidFill>
                <a:latin typeface="Times New Roman" panose="02020603050405020304" pitchFamily="18" charset="0"/>
                <a:cs typeface="Times New Roman" panose="02020603050405020304" pitchFamily="18" charset="0"/>
              </a:rPr>
              <a:t> thông2018 </a:t>
            </a:r>
            <a:r>
              <a:rPr lang="en-US" sz="3200" b="1" dirty="0">
                <a:solidFill>
                  <a:srgbClr val="0070C0"/>
                </a:solidFill>
                <a:latin typeface="Times New Roman" panose="02020603050405020304" pitchFamily="18" charset="0"/>
                <a:cs typeface="Times New Roman" panose="02020603050405020304" pitchFamily="18" charset="0"/>
              </a:rPr>
              <a:t>so </a:t>
            </a:r>
            <a:r>
              <a:rPr lang="en-US" sz="3200" b="1" dirty="0" err="1">
                <a:solidFill>
                  <a:srgbClr val="0070C0"/>
                </a:solidFill>
                <a:latin typeface="Times New Roman" panose="02020603050405020304" pitchFamily="18" charset="0"/>
                <a:cs typeface="Times New Roman" panose="02020603050405020304" pitchFamily="18" charset="0"/>
              </a:rPr>
              <a:t>với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Chương</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trình</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giáo</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dục</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phổ</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hiện</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hành</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là</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Nhấn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mạnh</a:t>
            </a:r>
            <a:r>
              <a:rPr lang="en-US" sz="3200" b="1" dirty="0">
                <a:solidFill>
                  <a:srgbClr val="0070C0"/>
                </a:solidFill>
                <a:latin typeface="Times New Roman" panose="02020603050405020304" pitchFamily="18" charset="0"/>
                <a:cs typeface="Times New Roman" panose="02020603050405020304" pitchFamily="18" charset="0"/>
              </a:rPr>
              <a:t> h</a:t>
            </a:r>
            <a:r>
              <a:rPr lang="vi-VN" sz="3200" b="1" dirty="0">
                <a:solidFill>
                  <a:srgbClr val="0070C0"/>
                </a:solidFill>
                <a:latin typeface="Times New Roman" panose="02020603050405020304" pitchFamily="18" charset="0"/>
                <a:cs typeface="Times New Roman" panose="02020603050405020304" pitchFamily="18" charset="0"/>
              </a:rPr>
              <a:t>ơ</a:t>
            </a:r>
            <a:r>
              <a:rPr lang="en-US" sz="3200" b="1" dirty="0">
                <a:solidFill>
                  <a:srgbClr val="0070C0"/>
                </a:solidFill>
                <a:latin typeface="Times New Roman" panose="02020603050405020304" pitchFamily="18" charset="0"/>
                <a:cs typeface="Times New Roman" panose="02020603050405020304" pitchFamily="18" charset="0"/>
              </a:rPr>
              <a:t>n </a:t>
            </a:r>
            <a:r>
              <a:rPr lang="en-US" sz="3200" b="1" dirty="0" err="1">
                <a:solidFill>
                  <a:srgbClr val="0070C0"/>
                </a:solidFill>
                <a:latin typeface="Times New Roman" panose="02020603050405020304" pitchFamily="18" charset="0"/>
                <a:cs typeface="Times New Roman" panose="02020603050405020304" pitchFamily="18" charset="0"/>
              </a:rPr>
              <a:t>tính</a:t>
            </a:r>
            <a:r>
              <a:rPr lang="en-US" sz="3200" b="1" dirty="0">
                <a:solidFill>
                  <a:srgbClr val="0070C0"/>
                </a:solidFill>
                <a:latin typeface="Times New Roman" panose="02020603050405020304" pitchFamily="18" charset="0"/>
                <a:cs typeface="Times New Roman" panose="02020603050405020304" pitchFamily="18" charset="0"/>
              </a:rPr>
              <a:t>…(1) </a:t>
            </a:r>
            <a:r>
              <a:rPr lang="en-US" sz="3200" b="1" dirty="0" err="1">
                <a:solidFill>
                  <a:srgbClr val="0070C0"/>
                </a:solidFill>
                <a:latin typeface="Times New Roman" panose="02020603050405020304" pitchFamily="18" charset="0"/>
                <a:cs typeface="Times New Roman" panose="02020603050405020304" pitchFamily="18" charset="0"/>
              </a:rPr>
              <a:t>để</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phát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huy</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sở</a:t>
            </a:r>
            <a:r>
              <a:rPr lang="en-US" sz="3200" b="1" dirty="0">
                <a:solidFill>
                  <a:srgbClr val="0070C0"/>
                </a:solidFill>
                <a:latin typeface="Times New Roman" panose="02020603050405020304" pitchFamily="18" charset="0"/>
                <a:cs typeface="Times New Roman" panose="02020603050405020304" pitchFamily="18" charset="0"/>
              </a:rPr>
              <a:t> tr</a:t>
            </a:r>
            <a:r>
              <a:rPr lang="vi-VN" sz="3200" b="1" dirty="0">
                <a:solidFill>
                  <a:srgbClr val="0070C0"/>
                </a:solidFill>
                <a:latin typeface="Times New Roman" panose="02020603050405020304" pitchFamily="18" charset="0"/>
                <a:cs typeface="Times New Roman" panose="02020603050405020304" pitchFamily="18" charset="0"/>
              </a:rPr>
              <a:t>ư</a:t>
            </a:r>
            <a:r>
              <a:rPr lang="en-US" sz="3200" b="1" dirty="0" err="1">
                <a:solidFill>
                  <a:srgbClr val="0070C0"/>
                </a:solidFill>
                <a:latin typeface="Times New Roman" panose="02020603050405020304" pitchFamily="18" charset="0"/>
                <a:cs typeface="Times New Roman" panose="02020603050405020304" pitchFamily="18" charset="0"/>
              </a:rPr>
              <a:t>ờng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của</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học</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sinh</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Thực</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hiện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dạy</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học</a:t>
            </a:r>
            <a:r>
              <a:rPr lang="en-US" sz="3200" b="1" dirty="0">
                <a:solidFill>
                  <a:srgbClr val="0070C0"/>
                </a:solidFill>
                <a:latin typeface="Times New Roman" panose="02020603050405020304" pitchFamily="18" charset="0"/>
                <a:cs typeface="Times New Roman" panose="02020603050405020304" pitchFamily="18" charset="0"/>
              </a:rPr>
              <a:t>…(2) </a:t>
            </a:r>
            <a:r>
              <a:rPr lang="en-US" sz="3200" b="1" dirty="0" err="1">
                <a:solidFill>
                  <a:srgbClr val="0070C0"/>
                </a:solidFill>
                <a:latin typeface="Times New Roman" panose="02020603050405020304" pitchFamily="18" charset="0"/>
                <a:cs typeface="Times New Roman" panose="02020603050405020304" pitchFamily="18" charset="0"/>
              </a:rPr>
              <a:t>để</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phát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huy</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năng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lực</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tổng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hợp</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của</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học</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sinh</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Đảm</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bảo</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sự</a:t>
            </a:r>
            <a:r>
              <a:rPr lang="en-US" sz="3200" b="1" dirty="0">
                <a:solidFill>
                  <a:srgbClr val="0070C0"/>
                </a:solidFill>
                <a:latin typeface="Times New Roman" panose="02020603050405020304" pitchFamily="18" charset="0"/>
                <a:cs typeface="Times New Roman" panose="02020603050405020304" pitchFamily="18" charset="0"/>
              </a:rPr>
              <a:t>...(3) </a:t>
            </a:r>
            <a:r>
              <a:rPr lang="en-US" sz="3200" b="1" dirty="0" err="1">
                <a:solidFill>
                  <a:srgbClr val="0070C0"/>
                </a:solidFill>
                <a:latin typeface="Times New Roman" panose="02020603050405020304" pitchFamily="18" charset="0"/>
                <a:cs typeface="Times New Roman" panose="02020603050405020304" pitchFamily="18" charset="0"/>
              </a:rPr>
              <a:t>giữa</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các</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cấp</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và</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các</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môn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học</a:t>
            </a:r>
            <a:r>
              <a:rPr lang="en-US" sz="3200" b="1" dirty="0">
                <a:solidFill>
                  <a:srgbClr val="0070C0"/>
                </a:solidFill>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 xmlns:a16="http://schemas.microsoft.com/office/drawing/2014/main" id="{83C32D84-917E-4984-A96D-FCC8595B8E6D}"/>
              </a:ext>
            </a:extLst>
          </p:cNvPr>
          <p:cNvSpPr>
            <a:spLocks noGrp="1"/>
          </p:cNvSpPr>
          <p:nvPr>
            <p:ph idx="1"/>
          </p:nvPr>
        </p:nvSpPr>
        <p:spPr>
          <a:xfrm>
            <a:off x="580571" y="3391066"/>
            <a:ext cx="10769599" cy="3198420"/>
          </a:xfrm>
        </p:spPr>
        <p:txBody>
          <a:bodyPr/>
          <a:lstStyle/>
          <a:p>
            <a:pPr marL="0" indent="0" algn="just">
              <a:buNone/>
            </a:pPr>
            <a:r>
              <a:rPr lang="en-US" sz="3200" dirty="0" smtClean="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Năng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(1); </a:t>
            </a:r>
            <a:r>
              <a:rPr lang="en-US" sz="3600" dirty="0" err="1">
                <a:latin typeface="Times New Roman" panose="02020603050405020304" pitchFamily="18" charset="0"/>
                <a:cs typeface="Times New Roman" panose="02020603050405020304" pitchFamily="18" charset="0"/>
              </a:rPr>
              <a:t>tích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hợp</a:t>
            </a:r>
            <a:r>
              <a:rPr lang="en-US" sz="3600" dirty="0">
                <a:latin typeface="Times New Roman" panose="02020603050405020304" pitchFamily="18" charset="0"/>
                <a:cs typeface="Times New Roman" panose="02020603050405020304" pitchFamily="18" charset="0"/>
              </a:rPr>
              <a:t> (2); </a:t>
            </a:r>
            <a:r>
              <a:rPr lang="en-US" sz="3600" dirty="0" err="1">
                <a:latin typeface="Times New Roman" panose="02020603050405020304" pitchFamily="18" charset="0"/>
                <a:cs typeface="Times New Roman" panose="02020603050405020304" pitchFamily="18" charset="0"/>
              </a:rPr>
              <a:t>phát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triển</a:t>
            </a:r>
            <a:r>
              <a:rPr lang="en-US" sz="3600" dirty="0">
                <a:latin typeface="Times New Roman" panose="02020603050405020304" pitchFamily="18" charset="0"/>
                <a:cs typeface="Times New Roman" panose="02020603050405020304" pitchFamily="18" charset="0"/>
              </a:rPr>
              <a:t> (3).</a:t>
            </a:r>
          </a:p>
          <a:p>
            <a:pPr marL="0" indent="0" algn="just">
              <a:buNone/>
            </a:pPr>
            <a:r>
              <a:rPr lang="en-US" sz="3600" dirty="0" smtClean="0">
                <a:latin typeface="Times New Roman" panose="02020603050405020304" pitchFamily="18" charset="0"/>
                <a:cs typeface="Times New Roman" panose="02020603050405020304" pitchFamily="18" charset="0"/>
              </a:rPr>
              <a:t>	B</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tạo</a:t>
            </a:r>
            <a:r>
              <a:rPr lang="en-US" sz="3600" dirty="0">
                <a:latin typeface="Times New Roman" panose="02020603050405020304" pitchFamily="18" charset="0"/>
                <a:cs typeface="Times New Roman" panose="02020603050405020304" pitchFamily="18" charset="0"/>
              </a:rPr>
              <a:t> (1), </a:t>
            </a:r>
            <a:r>
              <a:rPr lang="en-US" sz="3600" dirty="0" err="1">
                <a:latin typeface="Times New Roman" panose="02020603050405020304" pitchFamily="18" charset="0"/>
                <a:cs typeface="Times New Roman" panose="02020603050405020304" pitchFamily="18" charset="0"/>
              </a:rPr>
              <a:t>phân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hóa</a:t>
            </a:r>
            <a:r>
              <a:rPr lang="en-US" sz="3600" dirty="0">
                <a:latin typeface="Times New Roman" panose="02020603050405020304" pitchFamily="18" charset="0"/>
                <a:cs typeface="Times New Roman" panose="02020603050405020304" pitchFamily="18" charset="0"/>
              </a:rPr>
              <a:t> (2), </a:t>
            </a:r>
            <a:r>
              <a:rPr lang="en-US" sz="3600" dirty="0" err="1">
                <a:latin typeface="Times New Roman" panose="02020603050405020304" pitchFamily="18" charset="0"/>
                <a:cs typeface="Times New Roman" panose="02020603050405020304" pitchFamily="18" charset="0"/>
              </a:rPr>
              <a:t>liên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kết</a:t>
            </a:r>
            <a:r>
              <a:rPr lang="en-US" sz="3600" dirty="0">
                <a:latin typeface="Times New Roman" panose="02020603050405020304" pitchFamily="18" charset="0"/>
                <a:cs typeface="Times New Roman" panose="02020603050405020304" pitchFamily="18" charset="0"/>
              </a:rPr>
              <a:t> (3).</a:t>
            </a:r>
          </a:p>
          <a:p>
            <a:pPr marL="0" indent="0" algn="just">
              <a:buNone/>
            </a:pPr>
            <a:r>
              <a:rPr lang="en-US" sz="3600" dirty="0" smtClean="0">
                <a:latin typeface="Times New Roman" panose="02020603050405020304" pitchFamily="18" charset="0"/>
                <a:cs typeface="Times New Roman" panose="02020603050405020304" pitchFamily="18" charset="0"/>
              </a:rPr>
              <a:t>	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hóa</a:t>
            </a:r>
            <a:r>
              <a:rPr lang="en-US" sz="3600" dirty="0">
                <a:latin typeface="Times New Roman" panose="02020603050405020304" pitchFamily="18" charset="0"/>
                <a:cs typeface="Times New Roman" panose="02020603050405020304" pitchFamily="18" charset="0"/>
              </a:rPr>
              <a:t> (1), </a:t>
            </a:r>
            <a:r>
              <a:rPr lang="en-US" sz="3600" dirty="0" err="1">
                <a:latin typeface="Times New Roman" panose="02020603050405020304" pitchFamily="18" charset="0"/>
                <a:cs typeface="Times New Roman" panose="02020603050405020304" pitchFamily="18" charset="0"/>
              </a:rPr>
              <a:t>tích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hợp</a:t>
            </a:r>
            <a:r>
              <a:rPr lang="en-US" sz="3600" dirty="0">
                <a:latin typeface="Times New Roman" panose="02020603050405020304" pitchFamily="18" charset="0"/>
                <a:cs typeface="Times New Roman" panose="02020603050405020304" pitchFamily="18" charset="0"/>
              </a:rPr>
              <a:t> (2), </a:t>
            </a:r>
            <a:r>
              <a:rPr lang="en-US" sz="3600" dirty="0" err="1">
                <a:latin typeface="Times New Roman" panose="02020603050405020304" pitchFamily="18" charset="0"/>
                <a:cs typeface="Times New Roman" panose="02020603050405020304" pitchFamily="18" charset="0"/>
              </a:rPr>
              <a:t>liên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thông</a:t>
            </a:r>
            <a:r>
              <a:rPr lang="en-US" sz="3600" dirty="0">
                <a:latin typeface="Times New Roman" panose="02020603050405020304" pitchFamily="18" charset="0"/>
                <a:cs typeface="Times New Roman" panose="02020603050405020304" pitchFamily="18" charset="0"/>
              </a:rPr>
              <a:t> (3).</a:t>
            </a:r>
          </a:p>
          <a:p>
            <a:pPr marL="0" indent="0" algn="just">
              <a:buNone/>
            </a:pPr>
            <a:r>
              <a:rPr lang="en-US" sz="3600" dirty="0" smtClean="0">
                <a:latin typeface="Times New Roman" panose="02020603050405020304" pitchFamily="18" charset="0"/>
                <a:cs typeface="Times New Roman" panose="02020603050405020304" pitchFamily="18" charset="0"/>
              </a:rPr>
              <a:t>	D</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tạo</a:t>
            </a:r>
            <a:r>
              <a:rPr lang="en-US" sz="3600" dirty="0">
                <a:latin typeface="Times New Roman" panose="02020603050405020304" pitchFamily="18" charset="0"/>
                <a:cs typeface="Times New Roman" panose="02020603050405020304" pitchFamily="18" charset="0"/>
              </a:rPr>
              <a:t> (1), </a:t>
            </a:r>
            <a:r>
              <a:rPr lang="en-US" sz="3600" dirty="0" err="1">
                <a:latin typeface="Times New Roman" panose="02020603050405020304" pitchFamily="18" charset="0"/>
                <a:cs typeface="Times New Roman" panose="02020603050405020304" pitchFamily="18" charset="0"/>
              </a:rPr>
              <a:t>phân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hóa</a:t>
            </a:r>
            <a:r>
              <a:rPr lang="en-US" sz="3600" dirty="0">
                <a:latin typeface="Times New Roman" panose="02020603050405020304" pitchFamily="18" charset="0"/>
                <a:cs typeface="Times New Roman" panose="02020603050405020304" pitchFamily="18" charset="0"/>
              </a:rPr>
              <a:t> (2), </a:t>
            </a:r>
            <a:r>
              <a:rPr lang="en-US" sz="3600" dirty="0" err="1">
                <a:latin typeface="Times New Roman" panose="02020603050405020304" pitchFamily="18" charset="0"/>
                <a:cs typeface="Times New Roman" panose="02020603050405020304" pitchFamily="18" charset="0"/>
              </a:rPr>
              <a:t>liên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thông</a:t>
            </a:r>
            <a:r>
              <a:rPr lang="en-US" sz="3600" dirty="0">
                <a:latin typeface="Times New Roman" panose="02020603050405020304" pitchFamily="18" charset="0"/>
                <a:cs typeface="Times New Roman" panose="02020603050405020304" pitchFamily="18" charset="0"/>
              </a:rPr>
              <a:t> (3). </a:t>
            </a:r>
          </a:p>
          <a:p>
            <a:pPr algn="just"/>
            <a:endParaRPr lang="en-US" sz="3200" dirty="0"/>
          </a:p>
          <a:p>
            <a:pPr algn="just"/>
            <a:endParaRPr lang="en-US" dirty="0"/>
          </a:p>
        </p:txBody>
      </p:sp>
    </p:spTree>
    <p:extLst>
      <p:ext uri="{BB962C8B-B14F-4D97-AF65-F5344CB8AC3E}">
        <p14:creationId xmlns:p14="http://schemas.microsoft.com/office/powerpoint/2010/main" val="14599251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nodeType="clickEffect">
                                  <p:stCondLst>
                                    <p:cond delay="0"/>
                                  </p:stCondLst>
                                  <p:childTnLst>
                                    <p:animClr clrSpc="hsl" dir="cw">
                                      <p:cBhvr override="childStyle">
                                        <p:cTn id="6" dur="500" fill="hold"/>
                                        <p:tgtEl>
                                          <p:spTgt spid="3">
                                            <p:txEl>
                                              <p:pRg st="2" end="2"/>
                                            </p:txEl>
                                          </p:spTgt>
                                        </p:tgtEl>
                                        <p:attrNameLst>
                                          <p:attrName>style.color</p:attrName>
                                        </p:attrNameLst>
                                      </p:cBhvr>
                                      <p:by>
                                        <p:hsl h="0" s="-70588" l="0"/>
                                      </p:by>
                                    </p:animClr>
                                    <p:animClr clrSpc="hsl" dir="cw">
                                      <p:cBhvr>
                                        <p:cTn id="7" dur="500" fill="hold"/>
                                        <p:tgtEl>
                                          <p:spTgt spid="3">
                                            <p:txEl>
                                              <p:pRg st="2" end="2"/>
                                            </p:txEl>
                                          </p:spTgt>
                                        </p:tgtEl>
                                        <p:attrNameLst>
                                          <p:attrName>fillcolor</p:attrName>
                                        </p:attrNameLst>
                                      </p:cBhvr>
                                      <p:by>
                                        <p:hsl h="0" s="-70588" l="0"/>
                                      </p:by>
                                    </p:animClr>
                                    <p:animClr clrSpc="hsl" dir="cw">
                                      <p:cBhvr>
                                        <p:cTn id="8" dur="500" fill="hold"/>
                                        <p:tgtEl>
                                          <p:spTgt spid="3">
                                            <p:txEl>
                                              <p:pRg st="2" end="2"/>
                                            </p:txEl>
                                          </p:spTgt>
                                        </p:tgtEl>
                                        <p:attrNameLst>
                                          <p:attrName>stroke.color</p:attrName>
                                        </p:attrNameLst>
                                      </p:cBhvr>
                                      <p:by>
                                        <p:hsl h="0" s="-70588" l="0"/>
                                      </p:by>
                                    </p:animClr>
                                    <p:set>
                                      <p:cBhvr>
                                        <p:cTn id="9" dur="500" fill="hold"/>
                                        <p:tgtEl>
                                          <p:spTgt spid="3">
                                            <p:txEl>
                                              <p:pRg st="2" end="2"/>
                                            </p:txEl>
                                          </p:spTgt>
                                        </p:tgtEl>
                                        <p:attrNameLst>
                                          <p:attrName>fill.type</p:attrName>
                                        </p:attrNameLst>
                                      </p:cBhvr>
                                      <p:to>
                                        <p:strVal val="solid"/>
                                      </p:to>
                                    </p:set>
                                  </p:childTnLst>
                                  <p:subTnLst>
                                    <p:animClr clrSpc="rgb" dir="cw">
                                      <p:cBhvr override="childStyle">
                                        <p:cTn dur="1" fill="hold" display="0" masterRel="nextClick" afterEffect="1"/>
                                        <p:tgtEl>
                                          <p:spTgt spid="3">
                                            <p:txEl>
                                              <p:pRg st="2" end="2"/>
                                            </p:txEl>
                                          </p:spTgt>
                                        </p:tgtEl>
                                        <p:attrNameLst>
                                          <p:attrName>ppt_c</p:attrName>
                                        </p:attrNameLst>
                                      </p:cBhvr>
                                      <p:to>
                                        <a:srgbClr val="FF00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0A9B25-CED8-4110-8DF8-741D123B5693}"/>
              </a:ext>
            </a:extLst>
          </p:cNvPr>
          <p:cNvSpPr>
            <a:spLocks noGrp="1"/>
          </p:cNvSpPr>
          <p:nvPr>
            <p:ph type="title"/>
          </p:nvPr>
        </p:nvSpPr>
        <p:spPr>
          <a:xfrm>
            <a:off x="841829" y="435430"/>
            <a:ext cx="10566400" cy="1718396"/>
          </a:xfrm>
        </p:spPr>
        <p:txBody>
          <a:bodyPr>
            <a:noAutofit/>
          </a:bodyPr>
          <a:lstStyle/>
          <a:p>
            <a:pPr algn="just"/>
            <a:r>
              <a:rPr lang="en-US" sz="3600" b="1" dirty="0" smtClean="0">
                <a:latin typeface="Times New Roman" panose="02020603050405020304" pitchFamily="18" charset="0"/>
                <a:cs typeface="Times New Roman" panose="02020603050405020304" pitchFamily="18" charset="0"/>
              </a:rPr>
              <a:t>	</a:t>
            </a:r>
            <a:r>
              <a:rPr lang="en-US" sz="3600" b="1" dirty="0" smtClean="0">
                <a:solidFill>
                  <a:srgbClr val="0070C0"/>
                </a:solidFill>
                <a:latin typeface="Times New Roman" panose="02020603050405020304" pitchFamily="18" charset="0"/>
                <a:cs typeface="Times New Roman" panose="02020603050405020304" pitchFamily="18" charset="0"/>
              </a:rPr>
              <a:t>9</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Một</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số</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hoạt</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động</a:t>
            </a:r>
            <a:r>
              <a:rPr lang="en-US" sz="3600" b="1" dirty="0">
                <a:solidFill>
                  <a:srgbClr val="0070C0"/>
                </a:solidFill>
                <a:latin typeface="Times New Roman" panose="02020603050405020304" pitchFamily="18" charset="0"/>
                <a:cs typeface="Times New Roman" panose="02020603050405020304" pitchFamily="18" charset="0"/>
              </a:rPr>
              <a:t> c</a:t>
            </a:r>
            <a:r>
              <a:rPr lang="vi-VN" sz="3600" b="1" dirty="0">
                <a:solidFill>
                  <a:srgbClr val="0070C0"/>
                </a:solidFill>
                <a:latin typeface="Times New Roman" panose="02020603050405020304" pitchFamily="18" charset="0"/>
                <a:cs typeface="Times New Roman" panose="02020603050405020304" pitchFamily="18" charset="0"/>
              </a:rPr>
              <a:t>ơ</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bản</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học</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sinh</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có</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thể</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làm</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sau</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khi</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học</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xong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smtClean="0">
                <a:solidFill>
                  <a:srgbClr val="0070C0"/>
                </a:solidFill>
                <a:latin typeface="Times New Roman" panose="02020603050405020304" pitchFamily="18" charset="0"/>
                <a:cs typeface="Times New Roman" panose="02020603050405020304" pitchFamily="18" charset="0"/>
              </a:rPr>
              <a:t>Ch</a:t>
            </a:r>
            <a:r>
              <a:rPr lang="vi-VN" sz="3600" b="1" dirty="0">
                <a:solidFill>
                  <a:srgbClr val="0070C0"/>
                </a:solidFill>
                <a:latin typeface="Times New Roman" panose="02020603050405020304" pitchFamily="18" charset="0"/>
                <a:cs typeface="Times New Roman" panose="02020603050405020304" pitchFamily="18" charset="0"/>
              </a:rPr>
              <a:t>ư</a:t>
            </a:r>
            <a:r>
              <a:rPr lang="en-US" sz="3600" b="1" dirty="0" err="1">
                <a:solidFill>
                  <a:srgbClr val="0070C0"/>
                </a:solidFill>
                <a:latin typeface="Times New Roman" panose="02020603050405020304" pitchFamily="18" charset="0"/>
                <a:cs typeface="Times New Roman" panose="02020603050405020304" pitchFamily="18" charset="0"/>
              </a:rPr>
              <a:t>ơng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trình</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giáo</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dục</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phổ</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thông</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a:solidFill>
                  <a:srgbClr val="0070C0"/>
                </a:solidFill>
                <a:latin typeface="Times New Roman" panose="02020603050405020304" pitchFamily="18" charset="0"/>
                <a:cs typeface="Times New Roman" panose="02020603050405020304" pitchFamily="18" charset="0"/>
              </a:rPr>
              <a:t>2018 </a:t>
            </a:r>
            <a:r>
              <a:rPr lang="en-US" sz="3600" b="1" dirty="0" err="1">
                <a:solidFill>
                  <a:srgbClr val="0070C0"/>
                </a:solidFill>
                <a:latin typeface="Times New Roman" panose="02020603050405020304" pitchFamily="18" charset="0"/>
                <a:cs typeface="Times New Roman" panose="02020603050405020304" pitchFamily="18" charset="0"/>
              </a:rPr>
              <a:t>là</a:t>
            </a:r>
            <a:r>
              <a:rPr lang="en-US" sz="3600" b="1" dirty="0">
                <a:solidFill>
                  <a:srgbClr val="0070C0"/>
                </a:solidFill>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 xmlns:a16="http://schemas.microsoft.com/office/drawing/2014/main" id="{53D3E085-6F1A-4238-90D7-FBC808D6AF67}"/>
              </a:ext>
            </a:extLst>
          </p:cNvPr>
          <p:cNvSpPr>
            <a:spLocks noGrp="1"/>
          </p:cNvSpPr>
          <p:nvPr>
            <p:ph idx="1"/>
          </p:nvPr>
        </p:nvSpPr>
        <p:spPr>
          <a:xfrm>
            <a:off x="522515" y="2579913"/>
            <a:ext cx="11146970" cy="3907971"/>
          </a:xfrm>
        </p:spPr>
        <p:txBody>
          <a:bodyPr>
            <a:normAutofit/>
          </a:bodyPr>
          <a:lstStyle/>
          <a:p>
            <a:pPr marL="0" indent="0" algn="just">
              <a:buNone/>
            </a:pPr>
            <a:r>
              <a:rPr lang="en-US" sz="3600" dirty="0" smtClean="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Khám</a:t>
            </a:r>
            <a:r>
              <a:rPr lang="en-US" sz="4000" dirty="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phá</a:t>
            </a:r>
            <a:r>
              <a:rPr lang="en-US" sz="4000" dirty="0" smtClean="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học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tập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trải</a:t>
            </a:r>
            <a:r>
              <a:rPr lang="en-US" sz="4000" dirty="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nghiệm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tự</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đánh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giá</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lgn="just">
              <a:buNone/>
            </a:pPr>
            <a:r>
              <a:rPr lang="en-US" sz="4000" dirty="0" smtClean="0">
                <a:latin typeface="Times New Roman" panose="02020603050405020304" pitchFamily="18" charset="0"/>
                <a:cs typeface="Times New Roman" panose="02020603050405020304" pitchFamily="18" charset="0"/>
              </a:rPr>
              <a:t>	B</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Khám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thực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vận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dụng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tự</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đánh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giá</a:t>
            </a:r>
            <a:r>
              <a:rPr lang="en-US" sz="4000" dirty="0">
                <a:latin typeface="Times New Roman" panose="02020603050405020304" pitchFamily="18" charset="0"/>
                <a:cs typeface="Times New Roman" panose="02020603050405020304" pitchFamily="18" charset="0"/>
              </a:rPr>
              <a:t>.</a:t>
            </a:r>
          </a:p>
          <a:p>
            <a:pPr marL="0" indent="0" algn="just">
              <a:buNone/>
            </a:pPr>
            <a:r>
              <a:rPr lang="en-US" sz="4000" dirty="0" smtClean="0">
                <a:latin typeface="Times New Roman" panose="02020603050405020304" pitchFamily="18" charset="0"/>
                <a:cs typeface="Times New Roman" panose="02020603050405020304" pitchFamily="18" charset="0"/>
              </a:rPr>
              <a:t>	C</a:t>
            </a:r>
            <a:r>
              <a:rPr lang="en-US" sz="4000" dirty="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Vận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dụng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những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điều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đã</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học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vào</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thực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tiễn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cuộc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sống</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lgn="just">
              <a:buNone/>
            </a:pPr>
            <a:r>
              <a:rPr lang="en-US" sz="4000" dirty="0" smtClean="0">
                <a:latin typeface="Times New Roman" panose="02020603050405020304" pitchFamily="18" charset="0"/>
                <a:cs typeface="Times New Roman" panose="02020603050405020304" pitchFamily="18" charset="0"/>
              </a:rPr>
              <a:t>	D</a:t>
            </a:r>
            <a:r>
              <a:rPr lang="en-US" sz="4000" dirty="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Học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tập</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trải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nghiệm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thực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hành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vận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dụng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thực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tiễn</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353760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nodeType="clickEffect">
                                  <p:stCondLst>
                                    <p:cond delay="0"/>
                                  </p:stCondLst>
                                  <p:childTnLst>
                                    <p:animClr clrSpc="hsl" dir="cw">
                                      <p:cBhvr override="childStyle">
                                        <p:cTn id="6" dur="500" fill="hold"/>
                                        <p:tgtEl>
                                          <p:spTgt spid="3">
                                            <p:txEl>
                                              <p:pRg st="1" end="1"/>
                                            </p:txEl>
                                          </p:spTgt>
                                        </p:tgtEl>
                                        <p:attrNameLst>
                                          <p:attrName>style.color</p:attrName>
                                        </p:attrNameLst>
                                      </p:cBhvr>
                                      <p:by>
                                        <p:hsl h="0" s="-70588" l="0"/>
                                      </p:by>
                                    </p:animClr>
                                    <p:animClr clrSpc="hsl" dir="cw">
                                      <p:cBhvr>
                                        <p:cTn id="7" dur="500" fill="hold"/>
                                        <p:tgtEl>
                                          <p:spTgt spid="3">
                                            <p:txEl>
                                              <p:pRg st="1" end="1"/>
                                            </p:txEl>
                                          </p:spTgt>
                                        </p:tgtEl>
                                        <p:attrNameLst>
                                          <p:attrName>fillcolor</p:attrName>
                                        </p:attrNameLst>
                                      </p:cBhvr>
                                      <p:by>
                                        <p:hsl h="0" s="-70588" l="0"/>
                                      </p:by>
                                    </p:animClr>
                                    <p:animClr clrSpc="hsl" dir="cw">
                                      <p:cBhvr>
                                        <p:cTn id="8" dur="500" fill="hold"/>
                                        <p:tgtEl>
                                          <p:spTgt spid="3">
                                            <p:txEl>
                                              <p:pRg st="1" end="1"/>
                                            </p:txEl>
                                          </p:spTgt>
                                        </p:tgtEl>
                                        <p:attrNameLst>
                                          <p:attrName>stroke.color</p:attrName>
                                        </p:attrNameLst>
                                      </p:cBhvr>
                                      <p:by>
                                        <p:hsl h="0" s="-70588" l="0"/>
                                      </p:by>
                                    </p:animClr>
                                    <p:set>
                                      <p:cBhvr>
                                        <p:cTn id="9" dur="500" fill="hold"/>
                                        <p:tgtEl>
                                          <p:spTgt spid="3">
                                            <p:txEl>
                                              <p:pRg st="1" end="1"/>
                                            </p:txEl>
                                          </p:spTgt>
                                        </p:tgtEl>
                                        <p:attrNameLst>
                                          <p:attrName>fill.type</p:attrName>
                                        </p:attrNameLst>
                                      </p:cBhvr>
                                      <p:to>
                                        <p:strVal val="solid"/>
                                      </p:to>
                                    </p:set>
                                  </p:childTnLst>
                                  <p:subTnLst>
                                    <p:animClr clrSpc="rgb" dir="cw">
                                      <p:cBhvr override="childStyle">
                                        <p:cTn dur="1" fill="hold" display="0" masterRel="nextClick" afterEffect="1"/>
                                        <p:tgtEl>
                                          <p:spTgt spid="3">
                                            <p:txEl>
                                              <p:pRg st="1" end="1"/>
                                            </p:txEl>
                                          </p:spTgt>
                                        </p:tgtEl>
                                        <p:attrNameLst>
                                          <p:attrName>ppt_c</p:attrName>
                                        </p:attrNameLst>
                                      </p:cBhvr>
                                      <p:to>
                                        <a:srgbClr val="FF00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ết quả hình ảnh cho biểu tượng của chương trình GDPT 2018"/>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311DBB-9361-42C8-B649-9340A8BDBFA0}"/>
              </a:ext>
            </a:extLst>
          </p:cNvPr>
          <p:cNvSpPr>
            <a:spLocks noGrp="1"/>
          </p:cNvSpPr>
          <p:nvPr>
            <p:ph type="title"/>
          </p:nvPr>
        </p:nvSpPr>
        <p:spPr>
          <a:xfrm>
            <a:off x="870857" y="168966"/>
            <a:ext cx="10450286" cy="1514060"/>
          </a:xfrm>
        </p:spPr>
        <p:txBody>
          <a:bodyPr>
            <a:normAutofit/>
          </a:bodyPr>
          <a:lstStyle/>
          <a:p>
            <a:pPr algn="just"/>
            <a:r>
              <a:rPr lang="en-US" sz="3200" b="1" dirty="0" smtClean="0">
                <a:latin typeface="Times New Roman" panose="02020603050405020304" pitchFamily="18" charset="0"/>
                <a:cs typeface="Times New Roman" panose="02020603050405020304" pitchFamily="18" charset="0"/>
              </a:rPr>
              <a:t>	</a:t>
            </a:r>
            <a:r>
              <a:rPr lang="en-US" sz="3200" b="1" dirty="0" smtClean="0">
                <a:solidFill>
                  <a:srgbClr val="0070C0"/>
                </a:solidFill>
                <a:latin typeface="Times New Roman" panose="02020603050405020304" pitchFamily="18" charset="0"/>
                <a:cs typeface="Times New Roman" panose="02020603050405020304" pitchFamily="18" charset="0"/>
              </a:rPr>
              <a:t>10</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Giáo</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viên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cần</a:t>
            </a:r>
            <a:r>
              <a:rPr lang="en-US" sz="3200" b="1" dirty="0">
                <a:solidFill>
                  <a:srgbClr val="0070C0"/>
                </a:solidFill>
                <a:latin typeface="Times New Roman" panose="02020603050405020304" pitchFamily="18" charset="0"/>
                <a:cs typeface="Times New Roman" panose="02020603050405020304" pitchFamily="18" charset="0"/>
              </a:rPr>
              <a:t> l</a:t>
            </a:r>
            <a:r>
              <a:rPr lang="vi-VN" sz="3200" b="1" dirty="0">
                <a:solidFill>
                  <a:srgbClr val="0070C0"/>
                </a:solidFill>
                <a:latin typeface="Times New Roman" panose="02020603050405020304" pitchFamily="18" charset="0"/>
                <a:cs typeface="Times New Roman" panose="02020603050405020304" pitchFamily="18" charset="0"/>
              </a:rPr>
              <a:t>ư</a:t>
            </a:r>
            <a:r>
              <a:rPr lang="en-US" sz="3200" b="1" dirty="0">
                <a:solidFill>
                  <a:srgbClr val="0070C0"/>
                </a:solidFill>
                <a:latin typeface="Times New Roman" panose="02020603050405020304" pitchFamily="18" charset="0"/>
                <a:cs typeface="Times New Roman" panose="02020603050405020304" pitchFamily="18" charset="0"/>
              </a:rPr>
              <a:t>u ý </a:t>
            </a:r>
            <a:r>
              <a:rPr lang="en-US" sz="3200" b="1" dirty="0" err="1">
                <a:solidFill>
                  <a:srgbClr val="0070C0"/>
                </a:solidFill>
                <a:latin typeface="Times New Roman" panose="02020603050405020304" pitchFamily="18" charset="0"/>
                <a:cs typeface="Times New Roman" panose="02020603050405020304" pitchFamily="18" charset="0"/>
              </a:rPr>
              <a:t>điều</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gì</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khi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thực</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hiện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smtClean="0">
                <a:solidFill>
                  <a:srgbClr val="0070C0"/>
                </a:solidFill>
                <a:latin typeface="Times New Roman" panose="02020603050405020304" pitchFamily="18" charset="0"/>
                <a:cs typeface="Times New Roman" panose="02020603050405020304" pitchFamily="18" charset="0"/>
              </a:rPr>
              <a:t>Ch</a:t>
            </a:r>
            <a:r>
              <a:rPr lang="vi-VN" sz="3200" b="1" dirty="0">
                <a:solidFill>
                  <a:srgbClr val="0070C0"/>
                </a:solidFill>
                <a:latin typeface="Times New Roman" panose="02020603050405020304" pitchFamily="18" charset="0"/>
                <a:cs typeface="Times New Roman" panose="02020603050405020304" pitchFamily="18" charset="0"/>
              </a:rPr>
              <a:t>ư</a:t>
            </a:r>
            <a:r>
              <a:rPr lang="en-US" sz="3200" b="1" dirty="0" err="1">
                <a:solidFill>
                  <a:srgbClr val="0070C0"/>
                </a:solidFill>
                <a:latin typeface="Times New Roman" panose="02020603050405020304" pitchFamily="18" charset="0"/>
                <a:cs typeface="Times New Roman" panose="02020603050405020304" pitchFamily="18" charset="0"/>
              </a:rPr>
              <a:t>ơng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trình</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giáo</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dục</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phổ</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thông</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a:solidFill>
                  <a:srgbClr val="0070C0"/>
                </a:solidFill>
                <a:latin typeface="Times New Roman" panose="02020603050405020304" pitchFamily="18" charset="0"/>
                <a:cs typeface="Times New Roman" panose="02020603050405020304" pitchFamily="18" charset="0"/>
              </a:rPr>
              <a:t>2018?</a:t>
            </a:r>
          </a:p>
        </p:txBody>
      </p:sp>
      <p:sp>
        <p:nvSpPr>
          <p:cNvPr id="3" name="Content Placeholder 2">
            <a:extLst>
              <a:ext uri="{FF2B5EF4-FFF2-40B4-BE49-F238E27FC236}">
                <a16:creationId xmlns="" xmlns:a16="http://schemas.microsoft.com/office/drawing/2014/main" id="{B7307B0B-E09C-4FC5-8357-6D073460A409}"/>
              </a:ext>
            </a:extLst>
          </p:cNvPr>
          <p:cNvSpPr>
            <a:spLocks noGrp="1"/>
          </p:cNvSpPr>
          <p:nvPr>
            <p:ph idx="1"/>
          </p:nvPr>
        </p:nvSpPr>
        <p:spPr>
          <a:xfrm>
            <a:off x="841828" y="1732248"/>
            <a:ext cx="10624457" cy="4800600"/>
          </a:xfrm>
        </p:spPr>
        <p:txBody>
          <a:bodyPr>
            <a:normAutofit fontScale="92500" lnSpcReduction="10000"/>
          </a:bodyPr>
          <a:lstStyle/>
          <a:p>
            <a:pPr marL="0" indent="0" algn="just">
              <a:buNone/>
            </a:pPr>
            <a:r>
              <a:rPr lang="en-US" sz="3200" dirty="0" smtClean="0">
                <a:latin typeface="Times New Roman" panose="02020603050405020304" pitchFamily="18" charset="0"/>
                <a:cs typeface="Times New Roman" panose="02020603050405020304" pitchFamily="18" charset="0"/>
              </a:rPr>
              <a:t>	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a:t>
            </a:r>
            <a:r>
              <a:rPr lang="vi-VN" sz="3200" dirty="0">
                <a:latin typeface="Times New Roman" panose="02020603050405020304" pitchFamily="18" charset="0"/>
                <a:cs typeface="Times New Roman" panose="02020603050405020304" pitchFamily="18" charset="0"/>
              </a:rPr>
              <a:t>ư</a:t>
            </a:r>
            <a:r>
              <a:rPr lang="en-US" sz="3200" dirty="0" err="1">
                <a:latin typeface="Times New Roman" panose="02020603050405020304" pitchFamily="18" charset="0"/>
                <a:cs typeface="Times New Roman" panose="02020603050405020304" pitchFamily="18" charset="0"/>
              </a:rPr>
              <a:t>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cs typeface="Times New Roman" panose="02020603050405020304" pitchFamily="18" charset="0"/>
              </a:rPr>
              <a:t> dung </a:t>
            </a:r>
            <a:r>
              <a:rPr lang="en-US" sz="3200" dirty="0" err="1">
                <a:latin typeface="Times New Roman" panose="02020603050405020304" pitchFamily="18" charset="0"/>
                <a:cs typeface="Times New Roman" panose="02020603050405020304" pitchFamily="18" charset="0"/>
              </a:rPr>
              <a:t>cụ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lựa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cs typeface="Times New Roman" panose="02020603050405020304" pitchFamily="18" charset="0"/>
              </a:rPr>
              <a:t> khoa </a:t>
            </a:r>
            <a:r>
              <a:rPr lang="en-US" sz="3200" dirty="0" err="1">
                <a:latin typeface="Times New Roman" panose="02020603050405020304" pitchFamily="18" charset="0"/>
                <a:cs typeface="Times New Roman" panose="02020603050405020304" pitchFamily="18" charset="0"/>
              </a:rPr>
              <a:t>hoặc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nguồn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nhau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đảm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bảo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học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sinh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đạt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yêu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cầu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chuẩn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chương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trình</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	B</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a:t>
            </a:r>
            <a:r>
              <a:rPr lang="vi-VN" sz="3200" dirty="0">
                <a:latin typeface="Times New Roman" panose="02020603050405020304" pitchFamily="18" charset="0"/>
                <a:cs typeface="Times New Roman" panose="02020603050405020304" pitchFamily="18" charset="0"/>
              </a:rPr>
              <a:t>ư</a:t>
            </a:r>
            <a:r>
              <a:rPr lang="en-US" sz="3200" dirty="0" err="1">
                <a:latin typeface="Times New Roman" panose="02020603050405020304" pitchFamily="18" charset="0"/>
                <a:cs typeface="Times New Roman" panose="02020603050405020304" pitchFamily="18" charset="0"/>
              </a:rPr>
              <a:t>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viên</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thể</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tự</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viết</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dạy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tùy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thuộc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năng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lực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đặc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điểm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học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sinh</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	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a:t>
            </a:r>
            <a:r>
              <a:rPr lang="vi-VN" sz="3200" dirty="0">
                <a:latin typeface="Times New Roman" panose="02020603050405020304" pitchFamily="18" charset="0"/>
                <a:cs typeface="Times New Roman" panose="02020603050405020304" pitchFamily="18" charset="0"/>
              </a:rPr>
              <a:t>ư</a:t>
            </a:r>
            <a:r>
              <a:rPr lang="en-US" sz="3200" dirty="0" err="1">
                <a:latin typeface="Times New Roman" panose="02020603050405020304" pitchFamily="18" charset="0"/>
                <a:cs typeface="Times New Roman" panose="02020603050405020304" pitchFamily="18" charset="0"/>
              </a:rPr>
              <a:t>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cs typeface="Times New Roman" panose="02020603050405020304" pitchFamily="18" charset="0"/>
              </a:rPr>
              <a:t> khoa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sẵn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dạy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đảm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bảo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theo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chuẩn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kiến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thức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kĩ</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năng</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	D</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cs typeface="Times New Roman" panose="02020603050405020304" pitchFamily="18" charset="0"/>
              </a:rPr>
              <a:t> dung </a:t>
            </a:r>
            <a:r>
              <a:rPr lang="en-US" sz="3200" dirty="0" err="1">
                <a:latin typeface="Times New Roman" panose="02020603050405020304" pitchFamily="18" charset="0"/>
                <a:cs typeface="Times New Roman" panose="02020603050405020304" pitchFamily="18" charset="0"/>
              </a:rPr>
              <a:t>cụ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lựa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cs typeface="Times New Roman" panose="02020603050405020304" pitchFamily="18" charset="0"/>
              </a:rPr>
              <a:t> khoa </a:t>
            </a:r>
            <a:r>
              <a:rPr lang="en-US" sz="3200" dirty="0" err="1">
                <a:latin typeface="Times New Roman" panose="02020603050405020304" pitchFamily="18" charset="0"/>
                <a:cs typeface="Times New Roman" panose="02020603050405020304" pitchFamily="18" charset="0"/>
              </a:rPr>
              <a:t>hoặc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nguồn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a:t>
            </a:r>
          </a:p>
          <a:p>
            <a:pPr algn="just"/>
            <a:endParaRPr lang="en-US" sz="3200" dirty="0"/>
          </a:p>
        </p:txBody>
      </p:sp>
    </p:spTree>
    <p:extLst>
      <p:ext uri="{BB962C8B-B14F-4D97-AF65-F5344CB8AC3E}">
        <p14:creationId xmlns:p14="http://schemas.microsoft.com/office/powerpoint/2010/main" val="40521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nodeType="clickEffect">
                                  <p:stCondLst>
                                    <p:cond delay="0"/>
                                  </p:stCondLst>
                                  <p:childTnLst>
                                    <p:animClr clrSpc="hsl" dir="cw">
                                      <p:cBhvr override="childStyle">
                                        <p:cTn id="6" dur="500" fill="hold"/>
                                        <p:tgtEl>
                                          <p:spTgt spid="3">
                                            <p:txEl>
                                              <p:pRg st="0" end="0"/>
                                            </p:txEl>
                                          </p:spTgt>
                                        </p:tgtEl>
                                        <p:attrNameLst>
                                          <p:attrName>style.color</p:attrName>
                                        </p:attrNameLst>
                                      </p:cBhvr>
                                      <p:by>
                                        <p:hsl h="0" s="-70588" l="0"/>
                                      </p:by>
                                    </p:animClr>
                                    <p:animClr clrSpc="hsl" dir="cw">
                                      <p:cBhvr>
                                        <p:cTn id="7" dur="500" fill="hold"/>
                                        <p:tgtEl>
                                          <p:spTgt spid="3">
                                            <p:txEl>
                                              <p:pRg st="0" end="0"/>
                                            </p:txEl>
                                          </p:spTgt>
                                        </p:tgtEl>
                                        <p:attrNameLst>
                                          <p:attrName>fillcolor</p:attrName>
                                        </p:attrNameLst>
                                      </p:cBhvr>
                                      <p:by>
                                        <p:hsl h="0" s="-70588" l="0"/>
                                      </p:by>
                                    </p:animClr>
                                    <p:animClr clrSpc="hsl" dir="cw">
                                      <p:cBhvr>
                                        <p:cTn id="8" dur="500" fill="hold"/>
                                        <p:tgtEl>
                                          <p:spTgt spid="3">
                                            <p:txEl>
                                              <p:pRg st="0" end="0"/>
                                            </p:txEl>
                                          </p:spTgt>
                                        </p:tgtEl>
                                        <p:attrNameLst>
                                          <p:attrName>stroke.color</p:attrName>
                                        </p:attrNameLst>
                                      </p:cBhvr>
                                      <p:by>
                                        <p:hsl h="0" s="-70588" l="0"/>
                                      </p:by>
                                    </p:animClr>
                                    <p:set>
                                      <p:cBhvr>
                                        <p:cTn id="9" dur="500" fill="hold"/>
                                        <p:tgtEl>
                                          <p:spTgt spid="3">
                                            <p:txEl>
                                              <p:pRg st="0" end="0"/>
                                            </p:txEl>
                                          </p:spTgt>
                                        </p:tgtEl>
                                        <p:attrNameLst>
                                          <p:attrName>fill.type</p:attrName>
                                        </p:attrNameLst>
                                      </p:cBhvr>
                                      <p:to>
                                        <p:strVal val="solid"/>
                                      </p:to>
                                    </p:set>
                                  </p:childTnLst>
                                  <p:subTnLst>
                                    <p:animClr clrSpc="rgb" dir="cw">
                                      <p:cBhvr override="childStyle">
                                        <p:cTn dur="1" fill="hold" display="0" masterRel="nextClick" afterEffect="1"/>
                                        <p:tgtEl>
                                          <p:spTgt spid="3">
                                            <p:txEl>
                                              <p:pRg st="0" end="0"/>
                                            </p:txEl>
                                          </p:spTgt>
                                        </p:tgtEl>
                                        <p:attrNameLst>
                                          <p:attrName>ppt_c</p:attrName>
                                        </p:attrNameLst>
                                      </p:cBhvr>
                                      <p:to>
                                        <a:srgbClr val="FF00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C2511D-EC86-4366-95F0-81E818C1C1A5}"/>
              </a:ext>
            </a:extLst>
          </p:cNvPr>
          <p:cNvSpPr>
            <a:spLocks noGrp="1"/>
          </p:cNvSpPr>
          <p:nvPr>
            <p:ph type="title"/>
          </p:nvPr>
        </p:nvSpPr>
        <p:spPr>
          <a:xfrm>
            <a:off x="624113" y="682171"/>
            <a:ext cx="10958286" cy="1262743"/>
          </a:xfrm>
        </p:spPr>
        <p:txBody>
          <a:bodyPr>
            <a:noAutofit/>
          </a:bodyPr>
          <a:lstStyle/>
          <a:p>
            <a:r>
              <a:rPr lang="en-US" sz="3200" b="1" dirty="0" smtClean="0">
                <a:latin typeface="Times New Roman" panose="02020603050405020304" pitchFamily="18" charset="0"/>
                <a:cs typeface="Times New Roman" panose="02020603050405020304" pitchFamily="18" charset="0"/>
              </a:rPr>
              <a:t>	</a:t>
            </a:r>
            <a:r>
              <a:rPr lang="en-US" sz="3200" b="1" dirty="0" smtClean="0">
                <a:solidFill>
                  <a:srgbClr val="0070C0"/>
                </a:solidFill>
                <a:latin typeface="Times New Roman" panose="02020603050405020304" pitchFamily="18" charset="0"/>
                <a:cs typeface="Times New Roman" panose="02020603050405020304" pitchFamily="18" charset="0"/>
              </a:rPr>
              <a:t>11</a:t>
            </a:r>
            <a:r>
              <a:rPr lang="vi-VN" sz="3200" b="1" dirty="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Phát</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biểu</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nào</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sau</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đây</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chưa</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chính</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xác</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về</a:t>
            </a:r>
            <a:r>
              <a:rPr lang="en-US" sz="3200" b="1" dirty="0" smtClean="0">
                <a:solidFill>
                  <a:srgbClr val="0070C0"/>
                </a:solidFill>
                <a:latin typeface="Times New Roman" panose="02020603050405020304" pitchFamily="18" charset="0"/>
                <a:cs typeface="Times New Roman" panose="02020603050405020304" pitchFamily="18" charset="0"/>
              </a:rPr>
              <a:t> t</a:t>
            </a:r>
            <a:r>
              <a:rPr lang="vi-VN" sz="3200" b="1" dirty="0" smtClean="0">
                <a:solidFill>
                  <a:srgbClr val="0070C0"/>
                </a:solidFill>
                <a:latin typeface="Times New Roman" panose="02020603050405020304" pitchFamily="18" charset="0"/>
                <a:cs typeface="Times New Roman" panose="02020603050405020304" pitchFamily="18" charset="0"/>
              </a:rPr>
              <a:t>hời </a:t>
            </a:r>
            <a:r>
              <a:rPr lang="vi-VN" sz="3200" b="1" dirty="0">
                <a:solidFill>
                  <a:srgbClr val="0070C0"/>
                </a:solidFill>
                <a:latin typeface="Times New Roman" panose="02020603050405020304" pitchFamily="18" charset="0"/>
                <a:cs typeface="Times New Roman" panose="02020603050405020304" pitchFamily="18" charset="0"/>
              </a:rPr>
              <a:t>lượng giáo dục </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cấp</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tiểu</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học</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theo</a:t>
            </a:r>
            <a:r>
              <a:rPr lang="en-US" sz="3200" b="1" dirty="0" smtClean="0">
                <a:solidFill>
                  <a:srgbClr val="0070C0"/>
                </a:solidFill>
                <a:latin typeface="Times New Roman" panose="02020603050405020304" pitchFamily="18" charset="0"/>
                <a:cs typeface="Times New Roman" panose="02020603050405020304" pitchFamily="18" charset="0"/>
              </a:rPr>
              <a:t> C</a:t>
            </a:r>
            <a:r>
              <a:rPr lang="vi-VN" sz="3200" b="1" dirty="0" smtClean="0">
                <a:solidFill>
                  <a:srgbClr val="0070C0"/>
                </a:solidFill>
                <a:latin typeface="Times New Roman" panose="02020603050405020304" pitchFamily="18" charset="0"/>
                <a:cs typeface="Times New Roman" panose="02020603050405020304" pitchFamily="18" charset="0"/>
              </a:rPr>
              <a:t>hương </a:t>
            </a:r>
            <a:r>
              <a:rPr lang="vi-VN" sz="3200" b="1" dirty="0">
                <a:solidFill>
                  <a:srgbClr val="0070C0"/>
                </a:solidFill>
                <a:latin typeface="Times New Roman" panose="02020603050405020304" pitchFamily="18" charset="0"/>
                <a:cs typeface="Times New Roman" panose="02020603050405020304" pitchFamily="18" charset="0"/>
              </a:rPr>
              <a:t>trình</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giáo</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dục</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phổ</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thông</a:t>
            </a:r>
            <a:r>
              <a:rPr lang="vi-VN" sz="3200" b="1" dirty="0" smtClean="0">
                <a:solidFill>
                  <a:srgbClr val="0070C0"/>
                </a:solidFill>
                <a:latin typeface="Times New Roman" panose="02020603050405020304" pitchFamily="18" charset="0"/>
                <a:cs typeface="Times New Roman" panose="02020603050405020304" pitchFamily="18" charset="0"/>
              </a:rPr>
              <a:t> </a:t>
            </a:r>
            <a:r>
              <a:rPr lang="vi-VN" sz="3200" b="1" dirty="0">
                <a:solidFill>
                  <a:srgbClr val="0070C0"/>
                </a:solidFill>
                <a:latin typeface="Times New Roman" panose="02020603050405020304" pitchFamily="18" charset="0"/>
                <a:cs typeface="Times New Roman" panose="02020603050405020304" pitchFamily="18" charset="0"/>
              </a:rPr>
              <a:t>2018 là</a:t>
            </a:r>
            <a:r>
              <a:rPr lang="en-US" sz="3200" b="1" dirty="0">
                <a:solidFill>
                  <a:srgbClr val="0070C0"/>
                </a:solidFill>
                <a:latin typeface="Times New Roman" panose="02020603050405020304" pitchFamily="18" charset="0"/>
                <a:cs typeface="Times New Roman" panose="02020603050405020304" pitchFamily="18" charset="0"/>
              </a:rPr>
              <a:t>:</a:t>
            </a:r>
            <a:r>
              <a:rPr lang="vi-VN" sz="3200" b="1" dirty="0"/>
              <a:t/>
            </a:r>
            <a:br>
              <a:rPr lang="vi-VN" sz="3200" b="1" dirty="0"/>
            </a:br>
            <a:endParaRPr lang="en-US" sz="3200" b="1" dirty="0"/>
          </a:p>
        </p:txBody>
      </p:sp>
      <p:sp>
        <p:nvSpPr>
          <p:cNvPr id="3" name="Content Placeholder 2">
            <a:extLst>
              <a:ext uri="{FF2B5EF4-FFF2-40B4-BE49-F238E27FC236}">
                <a16:creationId xmlns="" xmlns:a16="http://schemas.microsoft.com/office/drawing/2014/main" id="{52DAD9E3-E20B-42A1-A19A-A76FF2375C2E}"/>
              </a:ext>
            </a:extLst>
          </p:cNvPr>
          <p:cNvSpPr>
            <a:spLocks noGrp="1"/>
          </p:cNvSpPr>
          <p:nvPr>
            <p:ph idx="1"/>
          </p:nvPr>
        </p:nvSpPr>
        <p:spPr>
          <a:xfrm>
            <a:off x="522514" y="1952170"/>
            <a:ext cx="11451771" cy="4680859"/>
          </a:xfrm>
        </p:spPr>
        <p:txBody>
          <a:bodyPr>
            <a:noAutofit/>
          </a:bodyPr>
          <a:lstStyle/>
          <a:p>
            <a:pPr marL="82296" indent="0" algn="just">
              <a:buNone/>
            </a:pPr>
            <a:r>
              <a:rPr lang="en-US" sz="3200" dirty="0" smtClean="0">
                <a:latin typeface="Times New Roman" panose="02020603050405020304" pitchFamily="18" charset="0"/>
                <a:cs typeface="Times New Roman" panose="02020603050405020304" pitchFamily="18" charset="0"/>
              </a:rPr>
              <a:t>	A</a:t>
            </a:r>
            <a:r>
              <a:rPr lang="en-US" sz="3200" dirty="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Thống nhất toàn quốc dạy 2 buổi/ngày, mỗi ngày</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không quá 7 tiết học</a:t>
            </a:r>
            <a:r>
              <a:rPr lang="en-US" sz="3200" dirty="0" smtClean="0">
                <a:latin typeface="Times New Roman" panose="02020603050405020304" pitchFamily="18" charset="0"/>
                <a:cs typeface="Times New Roman" panose="02020603050405020304" pitchFamily="18" charset="0"/>
              </a:rPr>
              <a:t>. </a:t>
            </a:r>
            <a:endParaRPr lang="vi-VN" sz="3200" dirty="0">
              <a:latin typeface="Times New Roman" panose="02020603050405020304" pitchFamily="18" charset="0"/>
              <a:cs typeface="Times New Roman" panose="02020603050405020304" pitchFamily="18" charset="0"/>
            </a:endParaRPr>
          </a:p>
          <a:p>
            <a:pPr marL="82296" indent="0" algn="just">
              <a:buNone/>
            </a:pPr>
            <a:r>
              <a:rPr lang="en-US" sz="3200" dirty="0" smtClean="0">
                <a:latin typeface="Times New Roman" panose="02020603050405020304" pitchFamily="18" charset="0"/>
                <a:cs typeface="Times New Roman" panose="02020603050405020304" pitchFamily="18" charset="0"/>
              </a:rPr>
              <a:t>	B</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Cơ sở giáo dục chỉ có điều kiện tổ chức dạy học </a:t>
            </a:r>
            <a:r>
              <a:rPr lang="vi-VN" sz="3200" dirty="0" smtClean="0">
                <a:latin typeface="Times New Roman" panose="02020603050405020304" pitchFamily="18" charset="0"/>
                <a:cs typeface="Times New Roman" panose="02020603050405020304" pitchFamily="18" charset="0"/>
              </a:rPr>
              <a:t>6</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buổi/tuần </a:t>
            </a:r>
            <a:r>
              <a:rPr lang="vi-VN" sz="3200" dirty="0">
                <a:latin typeface="Times New Roman" panose="02020603050405020304" pitchFamily="18" charset="0"/>
                <a:cs typeface="Times New Roman" panose="02020603050405020304" pitchFamily="18" charset="0"/>
              </a:rPr>
              <a:t>không bố trí dạy học các môn học tự</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chọn.</a:t>
            </a:r>
            <a:endParaRPr lang="en-US" sz="3200" dirty="0">
              <a:latin typeface="Times New Roman" panose="02020603050405020304" pitchFamily="18" charset="0"/>
              <a:cs typeface="Times New Roman" panose="02020603050405020304" pitchFamily="18" charset="0"/>
            </a:endParaRPr>
          </a:p>
          <a:p>
            <a:pPr marL="82296" indent="0" algn="just">
              <a:buNone/>
            </a:pPr>
            <a:r>
              <a:rPr lang="en-US" sz="3200" dirty="0" smtClean="0">
                <a:latin typeface="Times New Roman" panose="02020603050405020304" pitchFamily="18" charset="0"/>
                <a:cs typeface="Times New Roman" panose="02020603050405020304" pitchFamily="18" charset="0"/>
              </a:rPr>
              <a:t>	C</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Cơ sở giáo dục chỉ có điều kiện tổ chức dạy học </a:t>
            </a:r>
            <a:r>
              <a:rPr lang="vi-VN" sz="3200" dirty="0" smtClean="0">
                <a:latin typeface="Times New Roman" panose="02020603050405020304" pitchFamily="18" charset="0"/>
                <a:cs typeface="Times New Roman" panose="02020603050405020304" pitchFamily="18" charset="0"/>
              </a:rPr>
              <a:t>5</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buổi/tuần </a:t>
            </a:r>
            <a:r>
              <a:rPr lang="vi-VN" sz="3200" dirty="0">
                <a:latin typeface="Times New Roman" panose="02020603050405020304" pitchFamily="18" charset="0"/>
                <a:cs typeface="Times New Roman" panose="02020603050405020304" pitchFamily="18" charset="0"/>
              </a:rPr>
              <a:t>thực </a:t>
            </a:r>
            <a:r>
              <a:rPr lang="vi-VN" sz="3200" dirty="0" smtClean="0">
                <a:latin typeface="Times New Roman" panose="02020603050405020304" pitchFamily="18" charset="0"/>
                <a:cs typeface="Times New Roman" panose="02020603050405020304" pitchFamily="18" charset="0"/>
              </a:rPr>
              <a:t>hiện </a:t>
            </a:r>
            <a:r>
              <a:rPr lang="vi-VN" sz="3200" dirty="0">
                <a:latin typeface="Times New Roman" panose="02020603050405020304" pitchFamily="18" charset="0"/>
                <a:cs typeface="Times New Roman" panose="02020603050405020304" pitchFamily="18" charset="0"/>
              </a:rPr>
              <a:t>kế hoạch giáo dục theo</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hướng dẫn của </a:t>
            </a:r>
            <a:r>
              <a:rPr lang="en-US" sz="3200" dirty="0" err="1">
                <a:latin typeface="Times New Roman" panose="02020603050405020304" pitchFamily="18" charset="0"/>
                <a:cs typeface="Times New Roman" panose="02020603050405020304" pitchFamily="18" charset="0"/>
              </a:rPr>
              <a:t>Sở</a:t>
            </a:r>
            <a:r>
              <a:rPr lang="vi-VN"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Giáo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dục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Đào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tạo</a:t>
            </a:r>
            <a:r>
              <a:rPr lang="vi-VN" sz="3200" dirty="0" smtClean="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pPr marL="82296" indent="0" algn="just">
              <a:buNone/>
            </a:pPr>
            <a:r>
              <a:rPr lang="en-US" sz="3200" dirty="0" smtClean="0">
                <a:latin typeface="Times New Roman" panose="02020603050405020304" pitchFamily="18" charset="0"/>
                <a:cs typeface="Times New Roman" panose="02020603050405020304" pitchFamily="18" charset="0"/>
              </a:rPr>
              <a:t>	D</a:t>
            </a:r>
            <a:r>
              <a:rPr lang="en-US" sz="3200" dirty="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Thực hiện dạy học 2 buổi/ngày, mỗi ngày bố trí</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không quá 7 tiết học.</a:t>
            </a:r>
            <a:endParaRPr lang="vi-VN" sz="3200" dirty="0">
              <a:latin typeface="Times New Roman" panose="02020603050405020304" pitchFamily="18" charset="0"/>
              <a:cs typeface="Times New Roman" panose="02020603050405020304" pitchFamily="18" charset="0"/>
            </a:endParaRPr>
          </a:p>
          <a:p>
            <a:pPr marL="82296" indent="0">
              <a:buNone/>
            </a:pPr>
            <a:endParaRPr lang="en-US" sz="1400" dirty="0">
              <a:latin typeface="+mj-lt"/>
            </a:endParaRPr>
          </a:p>
        </p:txBody>
      </p:sp>
    </p:spTree>
    <p:extLst>
      <p:ext uri="{BB962C8B-B14F-4D97-AF65-F5344CB8AC3E}">
        <p14:creationId xmlns:p14="http://schemas.microsoft.com/office/powerpoint/2010/main" val="327511284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43602"/>
                                      </p:to>
                                    </p:animClr>
                                    <p:animClr clrSpc="rgb" dir="cw">
                                      <p:cBhvr>
                                        <p:cTn id="7" dur="500" fill="hold"/>
                                        <p:tgtEl>
                                          <p:spTgt spid="3">
                                            <p:txEl>
                                              <p:pRg st="0" end="0"/>
                                            </p:txEl>
                                          </p:spTgt>
                                        </p:tgtEl>
                                        <p:attrNameLst>
                                          <p:attrName>fillcolor</p:attrName>
                                        </p:attrNameLst>
                                      </p:cBhvr>
                                      <p:to>
                                        <a:srgbClr val="F43602"/>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228936-4DA4-4D4D-B913-547B25646F6E}"/>
              </a:ext>
            </a:extLst>
          </p:cNvPr>
          <p:cNvSpPr>
            <a:spLocks noGrp="1"/>
          </p:cNvSpPr>
          <p:nvPr>
            <p:ph type="title"/>
          </p:nvPr>
        </p:nvSpPr>
        <p:spPr>
          <a:xfrm>
            <a:off x="870857" y="595085"/>
            <a:ext cx="10580914" cy="1291771"/>
          </a:xfrm>
        </p:spPr>
        <p:txBody>
          <a:bodyPr>
            <a:noAutofit/>
          </a:bodyPr>
          <a:lstStyle/>
          <a:p>
            <a:r>
              <a:rPr lang="en-US" sz="3400" b="1" dirty="0" smtClean="0">
                <a:latin typeface="Times New Roman" panose="02020603050405020304" pitchFamily="18" charset="0"/>
                <a:cs typeface="Times New Roman" panose="02020603050405020304" pitchFamily="18" charset="0"/>
              </a:rPr>
              <a:t>	</a:t>
            </a:r>
            <a:r>
              <a:rPr lang="en-US" sz="3400" b="1" dirty="0" smtClean="0">
                <a:solidFill>
                  <a:srgbClr val="0070C0"/>
                </a:solidFill>
                <a:latin typeface="Times New Roman" panose="02020603050405020304" pitchFamily="18" charset="0"/>
                <a:cs typeface="Times New Roman" panose="02020603050405020304" pitchFamily="18" charset="0"/>
              </a:rPr>
              <a:t>12</a:t>
            </a:r>
            <a:r>
              <a:rPr lang="vi-VN" sz="3400" b="1" dirty="0">
                <a:solidFill>
                  <a:srgbClr val="0070C0"/>
                </a:solidFill>
                <a:latin typeface="Times New Roman" panose="02020603050405020304" pitchFamily="18" charset="0"/>
                <a:cs typeface="Times New Roman" panose="02020603050405020304" pitchFamily="18" charset="0"/>
              </a:rPr>
              <a:t>. </a:t>
            </a:r>
            <a:r>
              <a:rPr lang="vi-VN" sz="3400" b="1" dirty="0" smtClean="0">
                <a:solidFill>
                  <a:srgbClr val="0070C0"/>
                </a:solidFill>
                <a:latin typeface="Times New Roman" panose="02020603050405020304" pitchFamily="18" charset="0"/>
                <a:cs typeface="Times New Roman" panose="02020603050405020304" pitchFamily="18" charset="0"/>
              </a:rPr>
              <a:t>Chương </a:t>
            </a:r>
            <a:r>
              <a:rPr lang="vi-VN" sz="3400" b="1" dirty="0">
                <a:solidFill>
                  <a:srgbClr val="0070C0"/>
                </a:solidFill>
                <a:latin typeface="Times New Roman" panose="02020603050405020304" pitchFamily="18" charset="0"/>
                <a:cs typeface="Times New Roman" panose="02020603050405020304" pitchFamily="18" charset="0"/>
              </a:rPr>
              <a:t>trình giáo dục phổ thông hình thành và phát</a:t>
            </a:r>
            <a:r>
              <a:rPr lang="en-US" sz="3400" b="1" dirty="0">
                <a:solidFill>
                  <a:srgbClr val="0070C0"/>
                </a:solidFill>
                <a:latin typeface="Times New Roman" panose="02020603050405020304" pitchFamily="18" charset="0"/>
                <a:cs typeface="Times New Roman" panose="02020603050405020304" pitchFamily="18" charset="0"/>
              </a:rPr>
              <a:t> </a:t>
            </a:r>
            <a:r>
              <a:rPr lang="vi-VN" sz="3400" b="1" dirty="0">
                <a:solidFill>
                  <a:srgbClr val="0070C0"/>
                </a:solidFill>
                <a:latin typeface="Times New Roman" panose="02020603050405020304" pitchFamily="18" charset="0"/>
                <a:cs typeface="Times New Roman" panose="02020603050405020304" pitchFamily="18" charset="0"/>
              </a:rPr>
              <a:t>triển cho học sinh những năng lực </a:t>
            </a:r>
            <a:r>
              <a:rPr lang="en-US" sz="3400" b="1" dirty="0" err="1">
                <a:solidFill>
                  <a:srgbClr val="0070C0"/>
                </a:solidFill>
                <a:latin typeface="Times New Roman" panose="02020603050405020304" pitchFamily="18" charset="0"/>
                <a:cs typeface="Times New Roman" panose="02020603050405020304" pitchFamily="18" charset="0"/>
              </a:rPr>
              <a:t>đặc</a:t>
            </a:r>
            <a:r>
              <a:rPr lang="en-US" sz="3400" b="1" dirty="0">
                <a:solidFill>
                  <a:srgbClr val="0070C0"/>
                </a:solidFill>
                <a:latin typeface="Times New Roman" panose="02020603050405020304" pitchFamily="18" charset="0"/>
                <a:cs typeface="Times New Roman" panose="02020603050405020304" pitchFamily="18" charset="0"/>
              </a:rPr>
              <a:t> </a:t>
            </a:r>
            <a:r>
              <a:rPr lang="en-US" sz="3400" b="1" dirty="0" err="1">
                <a:solidFill>
                  <a:srgbClr val="0070C0"/>
                </a:solidFill>
                <a:latin typeface="Times New Roman" panose="02020603050405020304" pitchFamily="18" charset="0"/>
                <a:cs typeface="Times New Roman" panose="02020603050405020304" pitchFamily="18" charset="0"/>
              </a:rPr>
              <a:t>thù</a:t>
            </a:r>
            <a:r>
              <a:rPr lang="vi-VN" sz="3400" b="1" dirty="0">
                <a:solidFill>
                  <a:srgbClr val="0070C0"/>
                </a:solidFill>
                <a:latin typeface="Times New Roman" panose="02020603050405020304" pitchFamily="18" charset="0"/>
                <a:cs typeface="Times New Roman" panose="02020603050405020304" pitchFamily="18" charset="0"/>
              </a:rPr>
              <a:t> sau:</a:t>
            </a:r>
            <a:r>
              <a:rPr lang="vi-VN" sz="3200" b="1" dirty="0"/>
              <a:t/>
            </a:r>
            <a:br>
              <a:rPr lang="vi-VN" sz="3200" b="1" dirty="0"/>
            </a:br>
            <a:endParaRPr lang="en-US" sz="3200" b="1" dirty="0"/>
          </a:p>
        </p:txBody>
      </p:sp>
      <p:sp>
        <p:nvSpPr>
          <p:cNvPr id="3" name="Content Placeholder 2">
            <a:extLst>
              <a:ext uri="{FF2B5EF4-FFF2-40B4-BE49-F238E27FC236}">
                <a16:creationId xmlns="" xmlns:a16="http://schemas.microsoft.com/office/drawing/2014/main" id="{8F6187A1-141E-4BB2-A158-076A8944588B}"/>
              </a:ext>
            </a:extLst>
          </p:cNvPr>
          <p:cNvSpPr>
            <a:spLocks noGrp="1"/>
          </p:cNvSpPr>
          <p:nvPr>
            <p:ph idx="1"/>
          </p:nvPr>
        </p:nvSpPr>
        <p:spPr>
          <a:xfrm>
            <a:off x="537029" y="2046514"/>
            <a:ext cx="10798628" cy="4354286"/>
          </a:xfrm>
        </p:spPr>
        <p:txBody>
          <a:bodyPr>
            <a:noAutofit/>
          </a:bodyPr>
          <a:lstStyle/>
          <a:p>
            <a:pPr marL="82296" indent="0" algn="just">
              <a:buNone/>
            </a:pPr>
            <a:r>
              <a:rPr lang="en-US" sz="3400" dirty="0" smtClean="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A</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Yêu nước, nhân ái, trung thực, cần cù, cần kiệm.</a:t>
            </a:r>
          </a:p>
          <a:p>
            <a:pPr marL="82296" indent="0" algn="just">
              <a:buNone/>
            </a:pPr>
            <a:r>
              <a:rPr lang="en-US" sz="3600" dirty="0" smtClean="0">
                <a:latin typeface="Times New Roman" panose="02020603050405020304" pitchFamily="18" charset="0"/>
                <a:cs typeface="Times New Roman" panose="02020603050405020304" pitchFamily="18" charset="0"/>
              </a:rPr>
              <a:t>	B</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Ngôn ngữ, tính toán, khoa học, công nghệ </a:t>
            </a:r>
            <a:r>
              <a:rPr lang="vi-VN" sz="3600" dirty="0" smtClean="0">
                <a:latin typeface="Times New Roman" panose="02020603050405020304" pitchFamily="18" charset="0"/>
                <a:cs typeface="Times New Roman" panose="02020603050405020304" pitchFamily="18" charset="0"/>
              </a:rPr>
              <a:t>tin</a:t>
            </a:r>
            <a:r>
              <a:rPr lang="en-US" sz="3600" dirty="0" smtClean="0">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học</a:t>
            </a:r>
            <a:r>
              <a:rPr lang="vi-VN" sz="3600" dirty="0">
                <a:latin typeface="Times New Roman" panose="02020603050405020304" pitchFamily="18" charset="0"/>
                <a:cs typeface="Times New Roman" panose="02020603050405020304" pitchFamily="18" charset="0"/>
              </a:rPr>
              <a:t>,</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thẩm mĩ, thể chất</a:t>
            </a:r>
            <a:r>
              <a:rPr lang="en-US" sz="3600" dirty="0">
                <a:latin typeface="Times New Roman" panose="02020603050405020304" pitchFamily="18" charset="0"/>
                <a:cs typeface="Times New Roman" panose="02020603050405020304" pitchFamily="18" charset="0"/>
              </a:rPr>
              <a:t>.</a:t>
            </a:r>
            <a:endParaRPr lang="vi-VN" sz="3600" dirty="0">
              <a:latin typeface="Times New Roman" panose="02020603050405020304" pitchFamily="18" charset="0"/>
              <a:cs typeface="Times New Roman" panose="02020603050405020304" pitchFamily="18" charset="0"/>
            </a:endParaRPr>
          </a:p>
          <a:p>
            <a:pPr marL="82296" indent="0" algn="just">
              <a:buNone/>
            </a:pPr>
            <a:r>
              <a:rPr lang="en-US" sz="3600" dirty="0" smtClean="0">
                <a:latin typeface="Times New Roman" panose="02020603050405020304" pitchFamily="18" charset="0"/>
                <a:cs typeface="Times New Roman" panose="02020603050405020304" pitchFamily="18" charset="0"/>
              </a:rPr>
              <a:t>	C</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Năng </a:t>
            </a:r>
            <a:r>
              <a:rPr lang="vi-VN" sz="3600" dirty="0" smtClean="0">
                <a:latin typeface="Times New Roman" panose="02020603050405020304" pitchFamily="18" charset="0"/>
                <a:cs typeface="Times New Roman" panose="02020603050405020304" pitchFamily="18" charset="0"/>
              </a:rPr>
              <a:t>khiếu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giao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tiếp</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và</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giải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quyết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vấn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đề</a:t>
            </a:r>
            <a:r>
              <a:rPr lang="en-US" sz="3600" dirty="0" smtClean="0">
                <a:latin typeface="Times New Roman" panose="02020603050405020304" pitchFamily="18" charset="0"/>
                <a:cs typeface="Times New Roman" panose="02020603050405020304" pitchFamily="18" charset="0"/>
              </a:rPr>
              <a:t>.</a:t>
            </a:r>
            <a:endParaRPr lang="vi-VN" sz="3600" dirty="0">
              <a:latin typeface="Times New Roman" panose="02020603050405020304" pitchFamily="18" charset="0"/>
              <a:cs typeface="Times New Roman" panose="02020603050405020304" pitchFamily="18" charset="0"/>
            </a:endParaRPr>
          </a:p>
          <a:p>
            <a:pPr marL="82296" indent="0" algn="just">
              <a:buNone/>
            </a:pPr>
            <a:r>
              <a:rPr lang="en-US" sz="3600" dirty="0" smtClean="0">
                <a:latin typeface="Times New Roman" panose="02020603050405020304" pitchFamily="18" charset="0"/>
                <a:cs typeface="Times New Roman" panose="02020603050405020304" pitchFamily="18" charset="0"/>
              </a:rPr>
              <a:t>	D</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Tự chủ và tự học</a:t>
            </a:r>
            <a:r>
              <a:rPr lang="en-US" sz="3600" dirty="0">
                <a:latin typeface="Times New Roman" panose="02020603050405020304" pitchFamily="18" charset="0"/>
                <a:cs typeface="Times New Roman" panose="02020603050405020304" pitchFamily="18" charset="0"/>
              </a:rPr>
              <a:t>;</a:t>
            </a:r>
            <a:r>
              <a:rPr lang="vi-VN" sz="3600" dirty="0">
                <a:latin typeface="Times New Roman" panose="02020603050405020304" pitchFamily="18" charset="0"/>
                <a:cs typeface="Times New Roman" panose="02020603050405020304" pitchFamily="18" charset="0"/>
              </a:rPr>
              <a:t> giao tiếp và hợp tác</a:t>
            </a:r>
            <a:r>
              <a:rPr lang="en-US" sz="3600" dirty="0">
                <a:latin typeface="Times New Roman" panose="02020603050405020304" pitchFamily="18" charset="0"/>
                <a:cs typeface="Times New Roman" panose="02020603050405020304" pitchFamily="18" charset="0"/>
              </a:rPr>
              <a:t>;</a:t>
            </a:r>
            <a:r>
              <a:rPr lang="vi-VN" sz="3600" dirty="0">
                <a:latin typeface="Times New Roman" panose="02020603050405020304" pitchFamily="18" charset="0"/>
                <a:cs typeface="Times New Roman" panose="02020603050405020304" pitchFamily="18" charset="0"/>
              </a:rPr>
              <a:t> giải quyết</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vấn đề và sáng tạo</a:t>
            </a:r>
            <a:r>
              <a:rPr lang="en-US" sz="3600" dirty="0">
                <a:latin typeface="Times New Roman" panose="02020603050405020304" pitchFamily="18" charset="0"/>
                <a:cs typeface="Times New Roman" panose="02020603050405020304" pitchFamily="18" charset="0"/>
              </a:rPr>
              <a:t>.</a:t>
            </a:r>
            <a:endParaRPr lang="vi-VN" sz="3600" dirty="0">
              <a:latin typeface="Times New Roman" panose="02020603050405020304" pitchFamily="18" charset="0"/>
              <a:cs typeface="Times New Roman" panose="02020603050405020304" pitchFamily="18" charset="0"/>
            </a:endParaRPr>
          </a:p>
          <a:p>
            <a:pPr marL="82296" indent="0" algn="just">
              <a:buNone/>
            </a:pPr>
            <a:r>
              <a:rPr lang="vi-VN" sz="3400" dirty="0">
                <a:latin typeface="+mj-lt"/>
              </a:rPr>
              <a:t/>
            </a:r>
            <a:br>
              <a:rPr lang="vi-VN" sz="3400" dirty="0">
                <a:latin typeface="+mj-lt"/>
              </a:rPr>
            </a:br>
            <a:endParaRPr lang="vi-VN" sz="3400" dirty="0">
              <a:latin typeface="+mj-lt"/>
            </a:endParaRPr>
          </a:p>
        </p:txBody>
      </p:sp>
    </p:spTree>
    <p:extLst>
      <p:ext uri="{BB962C8B-B14F-4D97-AF65-F5344CB8AC3E}">
        <p14:creationId xmlns:p14="http://schemas.microsoft.com/office/powerpoint/2010/main" val="27080945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nodeType="clickEffect">
                                  <p:stCondLst>
                                    <p:cond delay="0"/>
                                  </p:stCondLst>
                                  <p:childTnLst>
                                    <p:animClr clrSpc="hsl" dir="cw">
                                      <p:cBhvr override="childStyle">
                                        <p:cTn id="6" dur="500" fill="hold"/>
                                        <p:tgtEl>
                                          <p:spTgt spid="3">
                                            <p:txEl>
                                              <p:pRg st="1" end="1"/>
                                            </p:txEl>
                                          </p:spTgt>
                                        </p:tgtEl>
                                        <p:attrNameLst>
                                          <p:attrName>style.color</p:attrName>
                                        </p:attrNameLst>
                                      </p:cBhvr>
                                      <p:by>
                                        <p:hsl h="0" s="-70588" l="0"/>
                                      </p:by>
                                    </p:animClr>
                                    <p:animClr clrSpc="hsl" dir="cw">
                                      <p:cBhvr>
                                        <p:cTn id="7" dur="500" fill="hold"/>
                                        <p:tgtEl>
                                          <p:spTgt spid="3">
                                            <p:txEl>
                                              <p:pRg st="1" end="1"/>
                                            </p:txEl>
                                          </p:spTgt>
                                        </p:tgtEl>
                                        <p:attrNameLst>
                                          <p:attrName>fillcolor</p:attrName>
                                        </p:attrNameLst>
                                      </p:cBhvr>
                                      <p:by>
                                        <p:hsl h="0" s="-70588" l="0"/>
                                      </p:by>
                                    </p:animClr>
                                    <p:animClr clrSpc="hsl" dir="cw">
                                      <p:cBhvr>
                                        <p:cTn id="8" dur="500" fill="hold"/>
                                        <p:tgtEl>
                                          <p:spTgt spid="3">
                                            <p:txEl>
                                              <p:pRg st="1" end="1"/>
                                            </p:txEl>
                                          </p:spTgt>
                                        </p:tgtEl>
                                        <p:attrNameLst>
                                          <p:attrName>stroke.color</p:attrName>
                                        </p:attrNameLst>
                                      </p:cBhvr>
                                      <p:by>
                                        <p:hsl h="0" s="-70588" l="0"/>
                                      </p:by>
                                    </p:animClr>
                                    <p:set>
                                      <p:cBhvr>
                                        <p:cTn id="9" dur="500" fill="hold"/>
                                        <p:tgtEl>
                                          <p:spTgt spid="3">
                                            <p:txEl>
                                              <p:pRg st="1" end="1"/>
                                            </p:txEl>
                                          </p:spTgt>
                                        </p:tgtEl>
                                        <p:attrNameLst>
                                          <p:attrName>fill.type</p:attrName>
                                        </p:attrNameLst>
                                      </p:cBhvr>
                                      <p:to>
                                        <p:strVal val="solid"/>
                                      </p:to>
                                    </p:set>
                                  </p:childTnLst>
                                  <p:subTnLst>
                                    <p:animClr clrSpc="rgb" dir="cw">
                                      <p:cBhvr override="childStyle">
                                        <p:cTn dur="1" fill="hold" display="0" masterRel="nextClick" afterEffect="1"/>
                                        <p:tgtEl>
                                          <p:spTgt spid="3">
                                            <p:txEl>
                                              <p:pRg st="1" end="1"/>
                                            </p:txEl>
                                          </p:spTgt>
                                        </p:tgtEl>
                                        <p:attrNameLst>
                                          <p:attrName>ppt_c</p:attrName>
                                        </p:attrNameLst>
                                      </p:cBhvr>
                                      <p:to>
                                        <a:srgbClr val="FF00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4" name="Title 1"/>
          <p:cNvSpPr txBox="1">
            <a:spLocks noGrp="1"/>
          </p:cNvSpPr>
          <p:nvPr>
            <p:ph type="ctrTitle"/>
          </p:nvPr>
        </p:nvSpPr>
        <p:spPr>
          <a:xfrm>
            <a:off x="218245" y="544275"/>
            <a:ext cx="9144000" cy="7874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smtClean="0">
                <a:solidFill>
                  <a:srgbClr val="FF0000"/>
                </a:solidFill>
                <a:latin typeface="Times New Roman" panose="02020603050405020304" pitchFamily="18" charset="0"/>
                <a:cs typeface="Times New Roman" panose="02020603050405020304" pitchFamily="18" charset="0"/>
              </a:rPr>
              <a:t>         </a:t>
            </a:r>
            <a:r>
              <a:rPr lang="vi-VN" b="1" smtClean="0">
                <a:solidFill>
                  <a:srgbClr val="FF0000"/>
                </a:solidFill>
                <a:latin typeface="Times New Roman" panose="02020603050405020304" pitchFamily="18" charset="0"/>
                <a:cs typeface="Times New Roman" panose="02020603050405020304" pitchFamily="18" charset="0"/>
              </a:rPr>
              <a:t>Chương </a:t>
            </a:r>
            <a:r>
              <a:rPr lang="vi-VN" b="1" dirty="0">
                <a:solidFill>
                  <a:srgbClr val="FF0000"/>
                </a:solidFill>
                <a:latin typeface="Times New Roman" panose="02020603050405020304" pitchFamily="18" charset="0"/>
                <a:cs typeface="Times New Roman" panose="02020603050405020304" pitchFamily="18" charset="0"/>
              </a:rPr>
              <a:t>trình tổng thể</a:t>
            </a:r>
            <a:endParaRPr lang="en-GB"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928253" y="1512946"/>
            <a:ext cx="8964324" cy="658085"/>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dirty="0" smtClean="0">
                <a:latin typeface="+mj-lt"/>
              </a:rPr>
              <a:t>1. </a:t>
            </a:r>
            <a:r>
              <a:rPr lang="vi-VN" sz="4000" dirty="0">
                <a:latin typeface="+mj-lt"/>
              </a:rPr>
              <a:t>Quy trình, quan điểm xây dựng CT</a:t>
            </a:r>
            <a:endParaRPr lang="en-GB" sz="4000" dirty="0">
              <a:latin typeface="+mj-lt"/>
            </a:endParaRPr>
          </a:p>
        </p:txBody>
      </p:sp>
      <p:sp>
        <p:nvSpPr>
          <p:cNvPr id="6" name="Rectangle 5"/>
          <p:cNvSpPr/>
          <p:nvPr/>
        </p:nvSpPr>
        <p:spPr>
          <a:xfrm>
            <a:off x="218440" y="3637280"/>
            <a:ext cx="9674225" cy="65786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dirty="0" smtClean="0">
                <a:latin typeface="+mj-lt"/>
              </a:rPr>
              <a:t>3</a:t>
            </a:r>
            <a:r>
              <a:rPr lang="vi-VN" sz="4000" dirty="0">
                <a:latin typeface="+mj-lt"/>
              </a:rPr>
              <a:t>. Yêu cầu cần đạt về phẩm chất và năng lực</a:t>
            </a:r>
            <a:endParaRPr lang="en-GB" sz="4000" dirty="0">
              <a:latin typeface="+mj-lt"/>
            </a:endParaRPr>
          </a:p>
        </p:txBody>
      </p:sp>
      <p:sp>
        <p:nvSpPr>
          <p:cNvPr id="7" name="Rectangle 6"/>
          <p:cNvSpPr/>
          <p:nvPr/>
        </p:nvSpPr>
        <p:spPr>
          <a:xfrm>
            <a:off x="4024744" y="2572247"/>
            <a:ext cx="5867833" cy="658085"/>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solidFill>
                  <a:schemeClr val="tx1"/>
                </a:solidFill>
                <a:latin typeface="+mj-lt"/>
              </a:rPr>
              <a:t>2.</a:t>
            </a:r>
            <a:r>
              <a:rPr lang="vi-VN" sz="4000" dirty="0" smtClean="0">
                <a:solidFill>
                  <a:schemeClr val="tx1"/>
                </a:solidFill>
                <a:latin typeface="+mj-lt"/>
              </a:rPr>
              <a:t> </a:t>
            </a:r>
            <a:r>
              <a:rPr lang="vi-VN" sz="4000" dirty="0">
                <a:solidFill>
                  <a:schemeClr val="tx1"/>
                </a:solidFill>
                <a:latin typeface="+mj-lt"/>
              </a:rPr>
              <a:t>Mục tiêu Chương trình</a:t>
            </a:r>
          </a:p>
        </p:txBody>
      </p:sp>
      <p:sp>
        <p:nvSpPr>
          <p:cNvPr id="8" name="Rectangle 7"/>
          <p:cNvSpPr/>
          <p:nvPr/>
        </p:nvSpPr>
        <p:spPr>
          <a:xfrm>
            <a:off x="4024744" y="4738255"/>
            <a:ext cx="5867833" cy="658085"/>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dirty="0" smtClean="0">
                <a:solidFill>
                  <a:schemeClr val="tx1"/>
                </a:solidFill>
                <a:latin typeface="+mj-lt"/>
              </a:rPr>
              <a:t>4</a:t>
            </a:r>
            <a:r>
              <a:rPr lang="vi-VN" sz="4000" dirty="0">
                <a:solidFill>
                  <a:schemeClr val="tx1"/>
                </a:solidFill>
                <a:latin typeface="+mj-lt"/>
              </a:rPr>
              <a:t>. Phương pháp, đánh giá</a:t>
            </a:r>
          </a:p>
        </p:txBody>
      </p:sp>
      <p:sp>
        <p:nvSpPr>
          <p:cNvPr id="9" name="Rectangle 8"/>
          <p:cNvSpPr/>
          <p:nvPr/>
        </p:nvSpPr>
        <p:spPr>
          <a:xfrm>
            <a:off x="928370" y="5792470"/>
            <a:ext cx="8964295" cy="65786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dirty="0" smtClean="0">
                <a:latin typeface="+mj-lt"/>
              </a:rPr>
              <a:t>5</a:t>
            </a:r>
            <a:r>
              <a:rPr lang="vi-VN" sz="4000" dirty="0">
                <a:latin typeface="+mj-lt"/>
              </a:rPr>
              <a:t>. Phát triển Chương trình</a:t>
            </a:r>
            <a:endParaRPr lang="en-GB" sz="4000" dirty="0">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2577" y="1512989"/>
            <a:ext cx="2572658" cy="514531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8" grpId="0" animBg="1"/>
      <p:bldP spid="9"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491" y="1041385"/>
            <a:ext cx="11184565" cy="923330"/>
          </a:xfrm>
          <a:prstGeom prst="rect">
            <a:avLst/>
          </a:prstGeom>
          <a:noFill/>
          <a:scene3d>
            <a:camera prst="isometricOffAxis1Right"/>
            <a:lightRig rig="threePt" dir="t"/>
          </a:scene3d>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Trình</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bày</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của</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Trường</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TH </a:t>
            </a: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TẠ UYÊN</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2531" name="Picture 9" descr="hop nhom"/>
          <p:cNvPicPr>
            <a:picLocks noChangeAspect="1" noChangeArrowheads="1"/>
          </p:cNvPicPr>
          <p:nvPr/>
        </p:nvPicPr>
        <p:blipFill>
          <a:blip r:embed="rId3">
            <a:lum bright="6000"/>
          </a:blip>
          <a:srcRect/>
          <a:stretch>
            <a:fillRect/>
          </a:stretch>
        </p:blipFill>
        <p:spPr bwMode="auto">
          <a:xfrm>
            <a:off x="7120467" y="4217987"/>
            <a:ext cx="5071533" cy="2640013"/>
          </a:xfrm>
          <a:prstGeom prst="rect">
            <a:avLst/>
          </a:prstGeom>
          <a:noFill/>
          <a:ln w="9525">
            <a:noFill/>
            <a:miter lim="800000"/>
            <a:headEnd/>
            <a:tailEnd/>
          </a:ln>
        </p:spPr>
      </p:pic>
      <p:sp>
        <p:nvSpPr>
          <p:cNvPr id="5" name="Rectangle 4"/>
          <p:cNvSpPr/>
          <p:nvPr/>
        </p:nvSpPr>
        <p:spPr>
          <a:xfrm>
            <a:off x="1640114" y="2691562"/>
            <a:ext cx="10029372" cy="1815882"/>
          </a:xfrm>
          <a:prstGeom prst="rect">
            <a:avLst/>
          </a:prstGeom>
        </p:spPr>
        <p:txBody>
          <a:bodyPr wrap="square">
            <a:spAutoFit/>
          </a:bodyPr>
          <a:lstStyle/>
          <a:p>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Thiết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kế</a:t>
            </a:r>
            <a:r>
              <a:rPr lang="en-US" sz="2800" b="1" dirty="0" smtClean="0">
                <a:latin typeface="Times New Roman" pitchFamily="18" charset="0"/>
                <a:cs typeface="Times New Roman" pitchFamily="18" charset="0"/>
              </a:rPr>
              <a:t>, minh </a:t>
            </a:r>
            <a:r>
              <a:rPr lang="en-US" sz="2800" b="1" dirty="0" err="1" smtClean="0">
                <a:latin typeface="Times New Roman" pitchFamily="18" charset="0"/>
                <a:cs typeface="Times New Roman" pitchFamily="18" charset="0"/>
              </a:rPr>
              <a:t>họa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sơ</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đồ</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về</a:t>
            </a:r>
            <a:r>
              <a:rPr lang="en-US" sz="2800" b="1" dirty="0" smtClean="0">
                <a:latin typeface="Times New Roman" pitchFamily="18" charset="0"/>
                <a:cs typeface="Times New Roman" pitchFamily="18" charset="0"/>
              </a:rPr>
              <a:t> : </a:t>
            </a:r>
          </a:p>
          <a:p>
            <a:pPr algn="just"/>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Quy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điểm</a:t>
            </a:r>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Mục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xây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tổng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Yêu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cầu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phẩm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lực</a:t>
            </a:r>
            <a:endParaRPr lang="en-US" sz="2800" dirty="0">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491" y="1041385"/>
            <a:ext cx="11184565" cy="1754326"/>
          </a:xfrm>
          <a:prstGeom prst="rect">
            <a:avLst/>
          </a:prstGeom>
          <a:noFill/>
          <a:scene3d>
            <a:camera prst="isometricOffAxis1Right"/>
            <a:lightRig rig="threePt" dir="t"/>
          </a:scene3d>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Trình</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bày</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của</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Trường</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TH </a:t>
            </a:r>
            <a:endPar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defRPr/>
            </a:pPr>
            <a:r>
              <a:rPr lang="en-US"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Trang</a:t>
            </a: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Tấn</a:t>
            </a: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Khương</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2531" name="Picture 9" descr="hop nhom"/>
          <p:cNvPicPr>
            <a:picLocks noChangeAspect="1" noChangeArrowheads="1"/>
          </p:cNvPicPr>
          <p:nvPr/>
        </p:nvPicPr>
        <p:blipFill>
          <a:blip r:embed="rId3">
            <a:lum bright="6000"/>
          </a:blip>
          <a:srcRect/>
          <a:stretch>
            <a:fillRect/>
          </a:stretch>
        </p:blipFill>
        <p:spPr bwMode="auto">
          <a:xfrm>
            <a:off x="6786639" y="3071358"/>
            <a:ext cx="5071533" cy="2640013"/>
          </a:xfrm>
          <a:prstGeom prst="rect">
            <a:avLst/>
          </a:prstGeom>
          <a:noFill/>
          <a:ln w="9525">
            <a:noFill/>
            <a:miter lim="800000"/>
            <a:headEnd/>
            <a:tailEnd/>
          </a:ln>
        </p:spPr>
      </p:pic>
      <p:sp>
        <p:nvSpPr>
          <p:cNvPr id="5" name="Rectangle 4"/>
          <p:cNvSpPr/>
          <p:nvPr/>
        </p:nvSpPr>
        <p:spPr>
          <a:xfrm>
            <a:off x="638628" y="3170534"/>
            <a:ext cx="7605486" cy="1569660"/>
          </a:xfrm>
          <a:prstGeom prst="rect">
            <a:avLst/>
          </a:prstGeom>
        </p:spPr>
        <p:txBody>
          <a:bodyPr wrap="square">
            <a:spAutoFit/>
          </a:bodyPr>
          <a:lstStyle/>
          <a:p>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Thiết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kế</a:t>
            </a:r>
            <a:r>
              <a:rPr lang="en-US" sz="3200" b="1" dirty="0" smtClean="0">
                <a:latin typeface="Times New Roman" pitchFamily="18" charset="0"/>
                <a:cs typeface="Times New Roman" pitchFamily="18" charset="0"/>
              </a:rPr>
              <a:t>, minh </a:t>
            </a:r>
            <a:r>
              <a:rPr lang="en-US" sz="3200" b="1" dirty="0" err="1" smtClean="0">
                <a:latin typeface="Times New Roman" pitchFamily="18" charset="0"/>
                <a:cs typeface="Times New Roman" pitchFamily="18" charset="0"/>
              </a:rPr>
              <a:t>họa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sơ</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đồ</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về</a:t>
            </a:r>
            <a:r>
              <a:rPr lang="en-US" sz="3200" b="1" dirty="0" smtClean="0">
                <a:latin typeface="Times New Roman" pitchFamily="18" charset="0"/>
                <a:cs typeface="Times New Roman" pitchFamily="18" charset="0"/>
              </a:rPr>
              <a:t> : </a:t>
            </a:r>
          </a:p>
          <a:p>
            <a:pPr algn="just"/>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Phương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pháp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đánh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giá</a:t>
            </a:r>
            <a:r>
              <a:rPr lang="en-US" sz="3200" dirty="0" smtClean="0">
                <a:latin typeface="Times New Roman" pitchFamily="18" charset="0"/>
                <a:cs typeface="Times New Roman" pitchFamily="18" charset="0"/>
              </a:rPr>
              <a:t> </a:t>
            </a:r>
          </a:p>
          <a:p>
            <a:pPr algn="just"/>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Phát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triển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chương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trình</a:t>
            </a:r>
            <a:endParaRPr lang="en-US" sz="3200" dirty="0">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extLst>
          </p:cNvPr>
          <p:cNvSpPr/>
          <p:nvPr/>
        </p:nvSpPr>
        <p:spPr>
          <a:xfrm>
            <a:off x="3352801" y="55564"/>
            <a:ext cx="5450417" cy="6302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3200" b="1" dirty="0">
                <a:solidFill>
                  <a:srgbClr val="FF0000"/>
                </a:solidFill>
                <a:latin typeface="Times New Roman" panose="02020603050405020304" pitchFamily="18" charset="0"/>
                <a:cs typeface="Times New Roman" panose="02020603050405020304" pitchFamily="18" charset="0"/>
              </a:rPr>
              <a:t>PHƯƠNG PHÁP</a:t>
            </a:r>
          </a:p>
        </p:txBody>
      </p:sp>
      <p:cxnSp>
        <p:nvCxnSpPr>
          <p:cNvPr id="5" name="Straight Connector 4"/>
          <p:cNvCxnSpPr/>
          <p:nvPr/>
        </p:nvCxnSpPr>
        <p:spPr>
          <a:xfrm>
            <a:off x="6096000" y="762000"/>
            <a:ext cx="0" cy="60960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extLst>
          </p:cNvPr>
          <p:cNvSpPr/>
          <p:nvPr/>
        </p:nvSpPr>
        <p:spPr>
          <a:xfrm>
            <a:off x="1524000" y="1066800"/>
            <a:ext cx="2023533" cy="5334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3200" b="1" dirty="0">
                <a:solidFill>
                  <a:srgbClr val="FF0000"/>
                </a:solidFill>
                <a:latin typeface="Times New Roman" panose="02020603050405020304" pitchFamily="18" charset="0"/>
                <a:cs typeface="Times New Roman" panose="02020603050405020304" pitchFamily="18" charset="0"/>
              </a:rPr>
              <a:t>GV</a:t>
            </a:r>
          </a:p>
        </p:txBody>
      </p:sp>
      <p:sp>
        <p:nvSpPr>
          <p:cNvPr id="8" name="Rectangle 7">
            <a:extLst>
              <a:ext uri="{FF2B5EF4-FFF2-40B4-BE49-F238E27FC236}"/>
            </a:extLst>
          </p:cNvPr>
          <p:cNvSpPr/>
          <p:nvPr/>
        </p:nvSpPr>
        <p:spPr>
          <a:xfrm>
            <a:off x="8578851" y="1046163"/>
            <a:ext cx="2021416" cy="5334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3200" b="1" dirty="0">
                <a:solidFill>
                  <a:srgbClr val="FF0000"/>
                </a:solidFill>
                <a:latin typeface="Times New Roman" panose="02020603050405020304" pitchFamily="18" charset="0"/>
                <a:cs typeface="Times New Roman" panose="02020603050405020304" pitchFamily="18" charset="0"/>
              </a:rPr>
              <a:t>HS</a:t>
            </a:r>
          </a:p>
        </p:txBody>
      </p:sp>
      <p:cxnSp>
        <p:nvCxnSpPr>
          <p:cNvPr id="10" name="Straight Arrow Connector 9"/>
          <p:cNvCxnSpPr>
            <a:stCxn id="3" idx="2"/>
            <a:endCxn id="7" idx="0"/>
          </p:cNvCxnSpPr>
          <p:nvPr/>
        </p:nvCxnSpPr>
        <p:spPr>
          <a:xfrm flipH="1">
            <a:off x="2535767" y="685800"/>
            <a:ext cx="3543300" cy="3810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2"/>
            <a:endCxn id="8" idx="0"/>
          </p:cNvCxnSpPr>
          <p:nvPr/>
        </p:nvCxnSpPr>
        <p:spPr>
          <a:xfrm>
            <a:off x="6079068" y="685801"/>
            <a:ext cx="3509433" cy="360363"/>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9051" y="1828800"/>
            <a:ext cx="5873749" cy="22098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solidFill>
                  <a:schemeClr val="tx1"/>
                </a:solidFill>
              </a:rPr>
              <a:t>- </a:t>
            </a:r>
            <a:r>
              <a:rPr lang="en-US" sz="2800" b="1" dirty="0">
                <a:solidFill>
                  <a:schemeClr val="tx1"/>
                </a:solidFill>
              </a:rPr>
              <a:t>GV </a:t>
            </a:r>
            <a:r>
              <a:rPr lang="en-US" sz="2800" b="1" dirty="0" err="1">
                <a:solidFill>
                  <a:schemeClr val="tx1"/>
                </a:solidFill>
              </a:rPr>
              <a:t>lựa</a:t>
            </a:r>
            <a:r>
              <a:rPr lang="en-US" sz="2800" b="1" dirty="0">
                <a:solidFill>
                  <a:schemeClr val="tx1"/>
                </a:solidFill>
              </a:rPr>
              <a:t> </a:t>
            </a:r>
            <a:r>
              <a:rPr lang="en-US" sz="2800" b="1" dirty="0" err="1">
                <a:solidFill>
                  <a:schemeClr val="tx1"/>
                </a:solidFill>
              </a:rPr>
              <a:t>chọn</a:t>
            </a:r>
            <a:r>
              <a:rPr lang="en-US" sz="2800" b="1" dirty="0">
                <a:solidFill>
                  <a:schemeClr val="tx1"/>
                </a:solidFill>
              </a:rPr>
              <a:t> </a:t>
            </a:r>
            <a:r>
              <a:rPr lang="en-US" sz="2800" b="1" dirty="0" err="1">
                <a:solidFill>
                  <a:schemeClr val="tx1"/>
                </a:solidFill>
              </a:rPr>
              <a:t>phương</a:t>
            </a:r>
            <a:r>
              <a:rPr lang="en-US" sz="2800" b="1" dirty="0">
                <a:solidFill>
                  <a:schemeClr val="tx1"/>
                </a:solidFill>
              </a:rPr>
              <a:t> </a:t>
            </a:r>
            <a:r>
              <a:rPr lang="en-US" sz="2800" b="1" dirty="0" err="1">
                <a:solidFill>
                  <a:schemeClr val="tx1"/>
                </a:solidFill>
              </a:rPr>
              <a:t>pháp</a:t>
            </a:r>
            <a:r>
              <a:rPr lang="en-US" sz="2800" b="1" dirty="0">
                <a:solidFill>
                  <a:schemeClr val="tx1"/>
                </a:solidFill>
              </a:rPr>
              <a:t> </a:t>
            </a:r>
            <a:r>
              <a:rPr lang="en-US" sz="2800" b="1" dirty="0" err="1">
                <a:solidFill>
                  <a:schemeClr val="tx1"/>
                </a:solidFill>
              </a:rPr>
              <a:t>phù</a:t>
            </a:r>
            <a:r>
              <a:rPr lang="en-US" sz="2800" b="1" dirty="0">
                <a:solidFill>
                  <a:schemeClr val="tx1"/>
                </a:solidFill>
              </a:rPr>
              <a:t> </a:t>
            </a:r>
            <a:r>
              <a:rPr lang="en-US" sz="2800" b="1" dirty="0" err="1">
                <a:solidFill>
                  <a:schemeClr val="tx1"/>
                </a:solidFill>
              </a:rPr>
              <a:t>hợp</a:t>
            </a:r>
            <a:r>
              <a:rPr lang="en-US" sz="2800" b="1" dirty="0">
                <a:solidFill>
                  <a:schemeClr val="tx1"/>
                </a:solidFill>
              </a:rPr>
              <a:t> </a:t>
            </a:r>
            <a:r>
              <a:rPr lang="en-US" sz="2800" b="1" dirty="0" err="1">
                <a:solidFill>
                  <a:schemeClr val="tx1"/>
                </a:solidFill>
              </a:rPr>
              <a:t>với</a:t>
            </a:r>
            <a:r>
              <a:rPr lang="en-US" sz="2800" b="1" dirty="0">
                <a:solidFill>
                  <a:schemeClr val="tx1"/>
                </a:solidFill>
              </a:rPr>
              <a:t> </a:t>
            </a:r>
            <a:r>
              <a:rPr lang="en-US" sz="2800" b="1" dirty="0" err="1">
                <a:solidFill>
                  <a:schemeClr val="tx1"/>
                </a:solidFill>
              </a:rPr>
              <a:t>tình</a:t>
            </a:r>
            <a:r>
              <a:rPr lang="en-US" sz="2800" b="1" dirty="0">
                <a:solidFill>
                  <a:schemeClr val="tx1"/>
                </a:solidFill>
              </a:rPr>
              <a:t> </a:t>
            </a:r>
            <a:r>
              <a:rPr lang="en-US" sz="2800" b="1" dirty="0" err="1">
                <a:solidFill>
                  <a:schemeClr val="tx1"/>
                </a:solidFill>
              </a:rPr>
              <a:t>hình</a:t>
            </a:r>
            <a:r>
              <a:rPr lang="en-US" sz="2800" b="1" dirty="0">
                <a:solidFill>
                  <a:schemeClr val="tx1"/>
                </a:solidFill>
              </a:rPr>
              <a:t> </a:t>
            </a:r>
            <a:r>
              <a:rPr lang="en-US" sz="2800" b="1" dirty="0" err="1">
                <a:solidFill>
                  <a:schemeClr val="tx1"/>
                </a:solidFill>
              </a:rPr>
              <a:t>thực</a:t>
            </a:r>
            <a:r>
              <a:rPr lang="en-US" sz="2800" b="1" dirty="0">
                <a:solidFill>
                  <a:schemeClr val="tx1"/>
                </a:solidFill>
              </a:rPr>
              <a:t> </a:t>
            </a:r>
            <a:r>
              <a:rPr lang="en-US" sz="2800" b="1" dirty="0" err="1">
                <a:solidFill>
                  <a:schemeClr val="tx1"/>
                </a:solidFill>
              </a:rPr>
              <a:t>tế</a:t>
            </a:r>
            <a:r>
              <a:rPr lang="en-US" sz="2800" b="1" dirty="0">
                <a:solidFill>
                  <a:schemeClr val="tx1"/>
                </a:solidFill>
              </a:rPr>
              <a:t> </a:t>
            </a:r>
            <a:r>
              <a:rPr lang="en-US" sz="2800" b="1" dirty="0" err="1">
                <a:solidFill>
                  <a:schemeClr val="tx1"/>
                </a:solidFill>
              </a:rPr>
              <a:t>của</a:t>
            </a:r>
            <a:r>
              <a:rPr lang="en-US" sz="2800" b="1" dirty="0">
                <a:solidFill>
                  <a:schemeClr val="tx1"/>
                </a:solidFill>
              </a:rPr>
              <a:t> </a:t>
            </a:r>
            <a:r>
              <a:rPr lang="en-US" sz="2800" b="1" dirty="0" err="1">
                <a:solidFill>
                  <a:schemeClr val="tx1"/>
                </a:solidFill>
              </a:rPr>
              <a:t>lớp</a:t>
            </a:r>
            <a:r>
              <a:rPr lang="en-US" sz="2800" b="1" dirty="0">
                <a:solidFill>
                  <a:schemeClr val="tx1"/>
                </a:solidFill>
              </a:rPr>
              <a:t> </a:t>
            </a:r>
            <a:r>
              <a:rPr lang="en-US" sz="2800" b="1" dirty="0" err="1">
                <a:solidFill>
                  <a:schemeClr val="tx1"/>
                </a:solidFill>
              </a:rPr>
              <a:t>sao</a:t>
            </a:r>
            <a:r>
              <a:rPr lang="en-US" sz="2800" b="1" dirty="0">
                <a:solidFill>
                  <a:schemeClr val="tx1"/>
                </a:solidFill>
              </a:rPr>
              <a:t> </a:t>
            </a:r>
            <a:r>
              <a:rPr lang="en-US" sz="2800" b="1" dirty="0" err="1">
                <a:solidFill>
                  <a:schemeClr val="tx1"/>
                </a:solidFill>
              </a:rPr>
              <a:t>cho</a:t>
            </a:r>
            <a:r>
              <a:rPr lang="en-US" sz="2800" b="1" dirty="0">
                <a:solidFill>
                  <a:schemeClr val="tx1"/>
                </a:solidFill>
              </a:rPr>
              <a:t> </a:t>
            </a:r>
            <a:r>
              <a:rPr lang="en-US" sz="2800" b="1" dirty="0" err="1">
                <a:solidFill>
                  <a:schemeClr val="tx1"/>
                </a:solidFill>
              </a:rPr>
              <a:t>hiệu</a:t>
            </a:r>
            <a:r>
              <a:rPr lang="en-US" sz="2800" b="1" dirty="0">
                <a:solidFill>
                  <a:schemeClr val="tx1"/>
                </a:solidFill>
              </a:rPr>
              <a:t> </a:t>
            </a:r>
            <a:r>
              <a:rPr lang="en-US" sz="2800" b="1" dirty="0" err="1">
                <a:solidFill>
                  <a:schemeClr val="tx1"/>
                </a:solidFill>
              </a:rPr>
              <a:t>quả</a:t>
            </a:r>
            <a:r>
              <a:rPr lang="en-US" sz="2800" b="1" dirty="0">
                <a:solidFill>
                  <a:schemeClr val="tx1"/>
                </a:solidFill>
              </a:rPr>
              <a:t>. </a:t>
            </a:r>
          </a:p>
        </p:txBody>
      </p:sp>
      <p:sp>
        <p:nvSpPr>
          <p:cNvPr id="23" name="Rectangle 22"/>
          <p:cNvSpPr/>
          <p:nvPr/>
        </p:nvSpPr>
        <p:spPr>
          <a:xfrm>
            <a:off x="6318251" y="1828800"/>
            <a:ext cx="5873749" cy="22098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b="1" dirty="0">
                <a:solidFill>
                  <a:schemeClr val="tx1"/>
                </a:solidFill>
              </a:rPr>
              <a:t>- HS </a:t>
            </a:r>
            <a:r>
              <a:rPr lang="en-US" sz="2800" b="1" dirty="0" err="1">
                <a:solidFill>
                  <a:schemeClr val="tx1"/>
                </a:solidFill>
              </a:rPr>
              <a:t>làm</a:t>
            </a:r>
            <a:r>
              <a:rPr lang="en-US" sz="2800" b="1" dirty="0">
                <a:solidFill>
                  <a:schemeClr val="tx1"/>
                </a:solidFill>
              </a:rPr>
              <a:t> </a:t>
            </a:r>
            <a:r>
              <a:rPr lang="en-US" sz="2800" b="1" dirty="0" err="1">
                <a:solidFill>
                  <a:schemeClr val="tx1"/>
                </a:solidFill>
              </a:rPr>
              <a:t>việc</a:t>
            </a:r>
            <a:r>
              <a:rPr lang="en-US" sz="2800" b="1" dirty="0">
                <a:solidFill>
                  <a:schemeClr val="tx1"/>
                </a:solidFill>
              </a:rPr>
              <a:t> </a:t>
            </a:r>
            <a:r>
              <a:rPr lang="en-US" sz="2800" b="1" dirty="0" err="1">
                <a:solidFill>
                  <a:schemeClr val="tx1"/>
                </a:solidFill>
              </a:rPr>
              <a:t>độc</a:t>
            </a:r>
            <a:r>
              <a:rPr lang="en-US" sz="2800" b="1" dirty="0">
                <a:solidFill>
                  <a:schemeClr val="tx1"/>
                </a:solidFill>
              </a:rPr>
              <a:t> </a:t>
            </a:r>
            <a:r>
              <a:rPr lang="en-US" sz="2800" b="1" dirty="0" err="1">
                <a:solidFill>
                  <a:schemeClr val="tx1"/>
                </a:solidFill>
              </a:rPr>
              <a:t>lập</a:t>
            </a:r>
            <a:r>
              <a:rPr lang="en-US" sz="2800" b="1" dirty="0">
                <a:solidFill>
                  <a:schemeClr val="tx1"/>
                </a:solidFill>
              </a:rPr>
              <a:t>, HS </a:t>
            </a:r>
            <a:r>
              <a:rPr lang="en-US" sz="2800" b="1" dirty="0" err="1">
                <a:solidFill>
                  <a:schemeClr val="tx1"/>
                </a:solidFill>
              </a:rPr>
              <a:t>được</a:t>
            </a:r>
            <a:r>
              <a:rPr lang="en-US" sz="2800" b="1" dirty="0">
                <a:solidFill>
                  <a:schemeClr val="tx1"/>
                </a:solidFill>
              </a:rPr>
              <a:t> </a:t>
            </a:r>
            <a:r>
              <a:rPr lang="en-US" sz="2800" b="1" dirty="0" err="1">
                <a:solidFill>
                  <a:schemeClr val="tx1"/>
                </a:solidFill>
              </a:rPr>
              <a:t>tạo</a:t>
            </a:r>
            <a:r>
              <a:rPr lang="en-US" sz="2800" b="1" dirty="0">
                <a:solidFill>
                  <a:schemeClr val="tx1"/>
                </a:solidFill>
              </a:rPr>
              <a:t> </a:t>
            </a:r>
            <a:r>
              <a:rPr lang="en-US" sz="2800" b="1" dirty="0" err="1">
                <a:solidFill>
                  <a:schemeClr val="tx1"/>
                </a:solidFill>
              </a:rPr>
              <a:t>điều</a:t>
            </a:r>
            <a:r>
              <a:rPr lang="en-US" sz="2800" b="1" dirty="0">
                <a:solidFill>
                  <a:schemeClr val="tx1"/>
                </a:solidFill>
              </a:rPr>
              <a:t> </a:t>
            </a:r>
            <a:r>
              <a:rPr lang="en-US" sz="2800" b="1" dirty="0" err="1">
                <a:solidFill>
                  <a:schemeClr val="tx1"/>
                </a:solidFill>
              </a:rPr>
              <a:t>kiện</a:t>
            </a:r>
            <a:r>
              <a:rPr lang="en-US" sz="2800" b="1" dirty="0">
                <a:solidFill>
                  <a:schemeClr val="tx1"/>
                </a:solidFill>
              </a:rPr>
              <a:t> </a:t>
            </a:r>
            <a:r>
              <a:rPr lang="en-US" sz="2800" b="1" dirty="0" err="1">
                <a:solidFill>
                  <a:schemeClr val="tx1"/>
                </a:solidFill>
              </a:rPr>
              <a:t>để</a:t>
            </a:r>
            <a:r>
              <a:rPr lang="en-US" sz="2800" b="1" dirty="0">
                <a:solidFill>
                  <a:schemeClr val="tx1"/>
                </a:solidFill>
              </a:rPr>
              <a:t> </a:t>
            </a:r>
            <a:r>
              <a:rPr lang="en-US" sz="2800" b="1" dirty="0" err="1">
                <a:solidFill>
                  <a:schemeClr val="tx1"/>
                </a:solidFill>
              </a:rPr>
              <a:t>tự</a:t>
            </a:r>
            <a:r>
              <a:rPr lang="en-US" sz="2800" b="1" dirty="0">
                <a:solidFill>
                  <a:schemeClr val="tx1"/>
                </a:solidFill>
              </a:rPr>
              <a:t> </a:t>
            </a:r>
            <a:r>
              <a:rPr lang="en-US" sz="2800" b="1" dirty="0" err="1">
                <a:solidFill>
                  <a:schemeClr val="tx1"/>
                </a:solidFill>
              </a:rPr>
              <a:t>mình</a:t>
            </a:r>
            <a:r>
              <a:rPr lang="en-US" sz="2800" b="1" dirty="0">
                <a:solidFill>
                  <a:schemeClr val="tx1"/>
                </a:solidFill>
              </a:rPr>
              <a:t> </a:t>
            </a:r>
            <a:r>
              <a:rPr lang="en-US" sz="2800" b="1" dirty="0" err="1">
                <a:solidFill>
                  <a:schemeClr val="tx1"/>
                </a:solidFill>
              </a:rPr>
              <a:t>thực</a:t>
            </a:r>
            <a:r>
              <a:rPr lang="en-US" sz="2800" b="1" dirty="0">
                <a:solidFill>
                  <a:schemeClr val="tx1"/>
                </a:solidFill>
              </a:rPr>
              <a:t> </a:t>
            </a:r>
            <a:r>
              <a:rPr lang="en-US" sz="2800" b="1" dirty="0" err="1">
                <a:solidFill>
                  <a:schemeClr val="tx1"/>
                </a:solidFill>
              </a:rPr>
              <a:t>hiện</a:t>
            </a:r>
            <a:r>
              <a:rPr lang="en-US" sz="2800" b="1" dirty="0">
                <a:solidFill>
                  <a:schemeClr val="tx1"/>
                </a:solidFill>
              </a:rPr>
              <a:t> </a:t>
            </a:r>
            <a:r>
              <a:rPr lang="en-US" sz="2800" b="1" dirty="0" err="1">
                <a:solidFill>
                  <a:schemeClr val="tx1"/>
                </a:solidFill>
              </a:rPr>
              <a:t>nhiệm</a:t>
            </a:r>
            <a:r>
              <a:rPr lang="en-US" sz="2800" b="1" dirty="0">
                <a:solidFill>
                  <a:schemeClr val="tx1"/>
                </a:solidFill>
              </a:rPr>
              <a:t> </a:t>
            </a:r>
            <a:r>
              <a:rPr lang="en-US" sz="2800" b="1" dirty="0" err="1">
                <a:solidFill>
                  <a:schemeClr val="tx1"/>
                </a:solidFill>
              </a:rPr>
              <a:t>vụ</a:t>
            </a:r>
            <a:r>
              <a:rPr lang="en-US" sz="2800" b="1" dirty="0">
                <a:solidFill>
                  <a:schemeClr val="tx1"/>
                </a:solidFill>
              </a:rPr>
              <a:t> </a:t>
            </a:r>
            <a:r>
              <a:rPr lang="en-US" sz="2800" b="1" dirty="0" err="1">
                <a:solidFill>
                  <a:schemeClr val="tx1"/>
                </a:solidFill>
              </a:rPr>
              <a:t>học</a:t>
            </a:r>
            <a:r>
              <a:rPr lang="en-US" sz="2800" b="1" dirty="0">
                <a:solidFill>
                  <a:schemeClr val="tx1"/>
                </a:solidFill>
              </a:rPr>
              <a:t> </a:t>
            </a:r>
            <a:r>
              <a:rPr lang="en-US" sz="2800" b="1" dirty="0" err="1">
                <a:solidFill>
                  <a:schemeClr val="tx1"/>
                </a:solidFill>
              </a:rPr>
              <a:t>tập</a:t>
            </a:r>
            <a:r>
              <a:rPr lang="en-US" sz="2800" b="1" dirty="0">
                <a:solidFill>
                  <a:schemeClr val="tx1"/>
                </a:solidFill>
              </a:rPr>
              <a:t>.</a:t>
            </a:r>
          </a:p>
        </p:txBody>
      </p:sp>
      <p:sp>
        <p:nvSpPr>
          <p:cNvPr id="24" name="Rectangle 23"/>
          <p:cNvSpPr/>
          <p:nvPr/>
        </p:nvSpPr>
        <p:spPr>
          <a:xfrm>
            <a:off x="19051" y="4343400"/>
            <a:ext cx="5873749" cy="22098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b="1" dirty="0">
                <a:solidFill>
                  <a:schemeClr val="tx1"/>
                </a:solidFill>
              </a:rPr>
              <a:t>- GV </a:t>
            </a:r>
            <a:r>
              <a:rPr lang="en-US" sz="2800" b="1" dirty="0" err="1">
                <a:solidFill>
                  <a:schemeClr val="tx1"/>
                </a:solidFill>
              </a:rPr>
              <a:t>là</a:t>
            </a:r>
            <a:r>
              <a:rPr lang="en-US" sz="2800" b="1" dirty="0">
                <a:solidFill>
                  <a:schemeClr val="tx1"/>
                </a:solidFill>
              </a:rPr>
              <a:t> </a:t>
            </a:r>
            <a:r>
              <a:rPr lang="en-US" sz="2800" b="1" dirty="0" err="1">
                <a:solidFill>
                  <a:schemeClr val="tx1"/>
                </a:solidFill>
              </a:rPr>
              <a:t>người</a:t>
            </a:r>
            <a:r>
              <a:rPr lang="en-US" sz="2800" b="1" dirty="0">
                <a:solidFill>
                  <a:schemeClr val="tx1"/>
                </a:solidFill>
              </a:rPr>
              <a:t> </a:t>
            </a:r>
            <a:r>
              <a:rPr lang="en-US" sz="2800" b="1" dirty="0" err="1">
                <a:solidFill>
                  <a:schemeClr val="tx1"/>
                </a:solidFill>
              </a:rPr>
              <a:t>tổ</a:t>
            </a:r>
            <a:r>
              <a:rPr lang="en-US" sz="2800" b="1" dirty="0">
                <a:solidFill>
                  <a:schemeClr val="tx1"/>
                </a:solidFill>
              </a:rPr>
              <a:t> </a:t>
            </a:r>
            <a:r>
              <a:rPr lang="en-US" sz="2800" b="1" dirty="0" err="1">
                <a:solidFill>
                  <a:schemeClr val="tx1"/>
                </a:solidFill>
              </a:rPr>
              <a:t>chức</a:t>
            </a:r>
            <a:r>
              <a:rPr lang="en-US" sz="2800" b="1" dirty="0">
                <a:solidFill>
                  <a:schemeClr val="tx1"/>
                </a:solidFill>
              </a:rPr>
              <a:t>, </a:t>
            </a:r>
            <a:r>
              <a:rPr lang="en-US" sz="2800" b="1" dirty="0" err="1">
                <a:solidFill>
                  <a:schemeClr val="tx1"/>
                </a:solidFill>
              </a:rPr>
              <a:t>hướng</a:t>
            </a:r>
            <a:r>
              <a:rPr lang="en-US" sz="2800" b="1" dirty="0">
                <a:solidFill>
                  <a:schemeClr val="tx1"/>
                </a:solidFill>
              </a:rPr>
              <a:t> </a:t>
            </a:r>
            <a:r>
              <a:rPr lang="en-US" sz="2800" b="1" dirty="0" err="1">
                <a:solidFill>
                  <a:schemeClr val="tx1"/>
                </a:solidFill>
              </a:rPr>
              <a:t>dẫn</a:t>
            </a:r>
            <a:r>
              <a:rPr lang="en-US" sz="2800" b="1" dirty="0">
                <a:solidFill>
                  <a:schemeClr val="tx1"/>
                </a:solidFill>
              </a:rPr>
              <a:t>, </a:t>
            </a:r>
            <a:r>
              <a:rPr lang="en-US" sz="2800" b="1" dirty="0" err="1">
                <a:solidFill>
                  <a:schemeClr val="tx1"/>
                </a:solidFill>
              </a:rPr>
              <a:t>hỗ</a:t>
            </a:r>
            <a:r>
              <a:rPr lang="en-US" sz="2800" b="1" dirty="0">
                <a:solidFill>
                  <a:schemeClr val="tx1"/>
                </a:solidFill>
              </a:rPr>
              <a:t> </a:t>
            </a:r>
            <a:r>
              <a:rPr lang="en-US" sz="2800" b="1" dirty="0" err="1">
                <a:solidFill>
                  <a:schemeClr val="tx1"/>
                </a:solidFill>
              </a:rPr>
              <a:t>trợ</a:t>
            </a:r>
            <a:r>
              <a:rPr lang="en-US" sz="2800" b="1" dirty="0">
                <a:solidFill>
                  <a:schemeClr val="tx1"/>
                </a:solidFill>
              </a:rPr>
              <a:t> </a:t>
            </a:r>
            <a:r>
              <a:rPr lang="en-US" sz="2800" b="1" dirty="0" err="1">
                <a:solidFill>
                  <a:schemeClr val="tx1"/>
                </a:solidFill>
              </a:rPr>
              <a:t>các</a:t>
            </a:r>
            <a:r>
              <a:rPr lang="en-US" sz="2800" b="1" dirty="0">
                <a:solidFill>
                  <a:schemeClr val="tx1"/>
                </a:solidFill>
              </a:rPr>
              <a:t> </a:t>
            </a:r>
            <a:r>
              <a:rPr lang="en-US" sz="2800" b="1" dirty="0" err="1">
                <a:solidFill>
                  <a:schemeClr val="tx1"/>
                </a:solidFill>
              </a:rPr>
              <a:t>hoạt</a:t>
            </a:r>
            <a:r>
              <a:rPr lang="en-US" sz="2800" b="1" dirty="0">
                <a:solidFill>
                  <a:schemeClr val="tx1"/>
                </a:solidFill>
              </a:rPr>
              <a:t> </a:t>
            </a:r>
            <a:r>
              <a:rPr lang="en-US" sz="2800" b="1" dirty="0" err="1">
                <a:solidFill>
                  <a:schemeClr val="tx1"/>
                </a:solidFill>
              </a:rPr>
              <a:t>động</a:t>
            </a:r>
            <a:r>
              <a:rPr lang="en-US" sz="2800" b="1" dirty="0">
                <a:solidFill>
                  <a:schemeClr val="tx1"/>
                </a:solidFill>
              </a:rPr>
              <a:t> </a:t>
            </a:r>
            <a:r>
              <a:rPr lang="en-US" sz="2800" b="1" dirty="0" err="1">
                <a:solidFill>
                  <a:schemeClr val="tx1"/>
                </a:solidFill>
              </a:rPr>
              <a:t>của</a:t>
            </a:r>
            <a:r>
              <a:rPr lang="en-US" sz="2800" b="1" dirty="0">
                <a:solidFill>
                  <a:schemeClr val="tx1"/>
                </a:solidFill>
              </a:rPr>
              <a:t> HS. </a:t>
            </a:r>
          </a:p>
        </p:txBody>
      </p:sp>
      <p:sp>
        <p:nvSpPr>
          <p:cNvPr id="25" name="Rectangle 24"/>
          <p:cNvSpPr/>
          <p:nvPr/>
        </p:nvSpPr>
        <p:spPr>
          <a:xfrm>
            <a:off x="6318251" y="4343400"/>
            <a:ext cx="5873749" cy="22098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b="1" dirty="0">
                <a:solidFill>
                  <a:schemeClr val="tx1"/>
                </a:solidFill>
              </a:rPr>
              <a:t>- HS </a:t>
            </a:r>
            <a:r>
              <a:rPr lang="en-US" sz="2800" b="1" dirty="0" err="1">
                <a:solidFill>
                  <a:schemeClr val="tx1"/>
                </a:solidFill>
              </a:rPr>
              <a:t>tự</a:t>
            </a:r>
            <a:r>
              <a:rPr lang="en-US" sz="2800" b="1" dirty="0">
                <a:solidFill>
                  <a:schemeClr val="tx1"/>
                </a:solidFill>
              </a:rPr>
              <a:t> </a:t>
            </a:r>
            <a:r>
              <a:rPr lang="en-US" sz="2800" b="1" dirty="0" err="1">
                <a:solidFill>
                  <a:schemeClr val="tx1"/>
                </a:solidFill>
              </a:rPr>
              <a:t>tìm</a:t>
            </a:r>
            <a:r>
              <a:rPr lang="en-US" sz="2800" b="1" dirty="0">
                <a:solidFill>
                  <a:schemeClr val="tx1"/>
                </a:solidFill>
              </a:rPr>
              <a:t> </a:t>
            </a:r>
            <a:r>
              <a:rPr lang="en-US" sz="2800" b="1" dirty="0" err="1">
                <a:solidFill>
                  <a:schemeClr val="tx1"/>
                </a:solidFill>
              </a:rPr>
              <a:t>tòi</a:t>
            </a:r>
            <a:r>
              <a:rPr lang="en-US" sz="2800" b="1" dirty="0">
                <a:solidFill>
                  <a:schemeClr val="tx1"/>
                </a:solidFill>
              </a:rPr>
              <a:t>, </a:t>
            </a:r>
            <a:r>
              <a:rPr lang="en-US" sz="2800" b="1" dirty="0" err="1">
                <a:solidFill>
                  <a:schemeClr val="tx1"/>
                </a:solidFill>
              </a:rPr>
              <a:t>khám</a:t>
            </a:r>
            <a:r>
              <a:rPr lang="en-US" sz="2800" b="1" dirty="0">
                <a:solidFill>
                  <a:schemeClr val="tx1"/>
                </a:solidFill>
              </a:rPr>
              <a:t> </a:t>
            </a:r>
            <a:r>
              <a:rPr lang="en-US" sz="2800" b="1" dirty="0" err="1">
                <a:solidFill>
                  <a:schemeClr val="tx1"/>
                </a:solidFill>
              </a:rPr>
              <a:t>phá</a:t>
            </a:r>
            <a:r>
              <a:rPr lang="en-US" sz="2800" b="1" dirty="0">
                <a:solidFill>
                  <a:schemeClr val="tx1"/>
                </a:solidFill>
              </a:rPr>
              <a:t> ,</a:t>
            </a:r>
            <a:r>
              <a:rPr lang="en-US" sz="2800" b="1" dirty="0" err="1">
                <a:solidFill>
                  <a:schemeClr val="tx1"/>
                </a:solidFill>
              </a:rPr>
              <a:t>biết</a:t>
            </a:r>
            <a:r>
              <a:rPr lang="en-US" sz="2800" b="1" dirty="0">
                <a:solidFill>
                  <a:schemeClr val="tx1"/>
                </a:solidFill>
              </a:rPr>
              <a:t> </a:t>
            </a:r>
            <a:r>
              <a:rPr lang="en-US" sz="2800" b="1" dirty="0" err="1">
                <a:solidFill>
                  <a:schemeClr val="tx1"/>
                </a:solidFill>
              </a:rPr>
              <a:t>vận</a:t>
            </a:r>
            <a:r>
              <a:rPr lang="en-US" sz="2800" b="1" dirty="0">
                <a:solidFill>
                  <a:schemeClr val="tx1"/>
                </a:solidFill>
              </a:rPr>
              <a:t> </a:t>
            </a:r>
            <a:r>
              <a:rPr lang="en-US" sz="2800" b="1" dirty="0" err="1">
                <a:solidFill>
                  <a:schemeClr val="tx1"/>
                </a:solidFill>
              </a:rPr>
              <a:t>dụng</a:t>
            </a:r>
            <a:r>
              <a:rPr lang="en-US" sz="2800" b="1" dirty="0">
                <a:solidFill>
                  <a:schemeClr val="tx1"/>
                </a:solidFill>
              </a:rPr>
              <a:t> </a:t>
            </a:r>
            <a:r>
              <a:rPr lang="en-US" sz="2800" b="1" dirty="0" err="1">
                <a:solidFill>
                  <a:schemeClr val="tx1"/>
                </a:solidFill>
              </a:rPr>
              <a:t>những</a:t>
            </a:r>
            <a:r>
              <a:rPr lang="en-US" sz="2800" b="1" dirty="0">
                <a:solidFill>
                  <a:schemeClr val="tx1"/>
                </a:solidFill>
              </a:rPr>
              <a:t> </a:t>
            </a:r>
            <a:r>
              <a:rPr lang="en-US" sz="2800" b="1" dirty="0" err="1">
                <a:solidFill>
                  <a:schemeClr val="tx1"/>
                </a:solidFill>
              </a:rPr>
              <a:t>kiến</a:t>
            </a:r>
            <a:r>
              <a:rPr lang="en-US" sz="2800" b="1" dirty="0">
                <a:solidFill>
                  <a:schemeClr val="tx1"/>
                </a:solidFill>
              </a:rPr>
              <a:t> </a:t>
            </a:r>
            <a:r>
              <a:rPr lang="en-US" sz="2800" b="1" dirty="0" err="1">
                <a:solidFill>
                  <a:schemeClr val="tx1"/>
                </a:solidFill>
              </a:rPr>
              <a:t>thức</a:t>
            </a:r>
            <a:r>
              <a:rPr lang="en-US" sz="2800" b="1" dirty="0">
                <a:solidFill>
                  <a:schemeClr val="tx1"/>
                </a:solidFill>
              </a:rPr>
              <a:t> </a:t>
            </a:r>
            <a:r>
              <a:rPr lang="en-US" sz="2800" b="1" dirty="0" err="1">
                <a:solidFill>
                  <a:schemeClr val="tx1"/>
                </a:solidFill>
              </a:rPr>
              <a:t>đã</a:t>
            </a:r>
            <a:r>
              <a:rPr lang="en-US" sz="2800" b="1" dirty="0">
                <a:solidFill>
                  <a:schemeClr val="tx1"/>
                </a:solidFill>
              </a:rPr>
              <a:t> </a:t>
            </a:r>
            <a:r>
              <a:rPr lang="en-US" sz="2800" b="1" dirty="0" err="1">
                <a:solidFill>
                  <a:schemeClr val="tx1"/>
                </a:solidFill>
              </a:rPr>
              <a:t>học</a:t>
            </a:r>
            <a:r>
              <a:rPr lang="en-US" sz="2800" b="1" dirty="0">
                <a:solidFill>
                  <a:schemeClr val="tx1"/>
                </a:solidFill>
              </a:rPr>
              <a:t> </a:t>
            </a:r>
            <a:r>
              <a:rPr lang="en-US" sz="2800" b="1" dirty="0" err="1">
                <a:solidFill>
                  <a:schemeClr val="tx1"/>
                </a:solidFill>
              </a:rPr>
              <a:t>để</a:t>
            </a:r>
            <a:r>
              <a:rPr lang="en-US" sz="2800" b="1" dirty="0">
                <a:solidFill>
                  <a:schemeClr val="tx1"/>
                </a:solidFill>
              </a:rPr>
              <a:t> </a:t>
            </a:r>
            <a:r>
              <a:rPr lang="en-US" sz="2800" b="1" dirty="0" err="1">
                <a:solidFill>
                  <a:schemeClr val="tx1"/>
                </a:solidFill>
              </a:rPr>
              <a:t>giải</a:t>
            </a:r>
            <a:r>
              <a:rPr lang="en-US" sz="2800" b="1" dirty="0">
                <a:solidFill>
                  <a:schemeClr val="tx1"/>
                </a:solidFill>
              </a:rPr>
              <a:t> </a:t>
            </a:r>
            <a:r>
              <a:rPr lang="en-US" sz="2800" b="1" dirty="0" err="1">
                <a:solidFill>
                  <a:schemeClr val="tx1"/>
                </a:solidFill>
              </a:rPr>
              <a:t>quyết</a:t>
            </a:r>
            <a:r>
              <a:rPr lang="en-US" sz="2800" b="1" dirty="0">
                <a:solidFill>
                  <a:schemeClr val="tx1"/>
                </a:solidFill>
              </a:rPr>
              <a:t> </a:t>
            </a:r>
            <a:r>
              <a:rPr lang="en-US" sz="2800" b="1" dirty="0" err="1">
                <a:solidFill>
                  <a:schemeClr val="tx1"/>
                </a:solidFill>
              </a:rPr>
              <a:t>các</a:t>
            </a:r>
            <a:r>
              <a:rPr lang="en-US" sz="2800" b="1" dirty="0">
                <a:solidFill>
                  <a:schemeClr val="tx1"/>
                </a:solidFill>
              </a:rPr>
              <a:t> </a:t>
            </a:r>
            <a:r>
              <a:rPr lang="en-US" sz="2800" b="1" dirty="0" err="1">
                <a:solidFill>
                  <a:schemeClr val="tx1"/>
                </a:solidFill>
              </a:rPr>
              <a:t>vấn</a:t>
            </a:r>
            <a:r>
              <a:rPr lang="en-US" sz="2800" b="1" dirty="0">
                <a:solidFill>
                  <a:schemeClr val="tx1"/>
                </a:solidFill>
              </a:rPr>
              <a:t> </a:t>
            </a:r>
            <a:r>
              <a:rPr lang="en-US" sz="2800" b="1" dirty="0" err="1">
                <a:solidFill>
                  <a:schemeClr val="tx1"/>
                </a:solidFill>
              </a:rPr>
              <a:t>đề</a:t>
            </a:r>
            <a:r>
              <a:rPr lang="en-US" sz="2800" b="1" dirty="0">
                <a:solidFill>
                  <a:schemeClr val="tx1"/>
                </a:solidFill>
              </a:rPr>
              <a:t> </a:t>
            </a:r>
            <a:r>
              <a:rPr lang="en-US" sz="2800" b="1" dirty="0" err="1">
                <a:solidFill>
                  <a:schemeClr val="tx1"/>
                </a:solidFill>
              </a:rPr>
              <a:t>trong</a:t>
            </a:r>
            <a:r>
              <a:rPr lang="en-US" sz="2800" b="1" dirty="0">
                <a:solidFill>
                  <a:schemeClr val="tx1"/>
                </a:solidFill>
              </a:rPr>
              <a:t> </a:t>
            </a:r>
            <a:r>
              <a:rPr lang="en-US" sz="2800" b="1" dirty="0" err="1">
                <a:solidFill>
                  <a:schemeClr val="tx1"/>
                </a:solidFill>
              </a:rPr>
              <a:t>học</a:t>
            </a:r>
            <a:r>
              <a:rPr lang="en-US" sz="2800" b="1" dirty="0">
                <a:solidFill>
                  <a:schemeClr val="tx1"/>
                </a:solidFill>
              </a:rPr>
              <a:t> </a:t>
            </a:r>
            <a:r>
              <a:rPr lang="en-US" sz="2800" b="1" dirty="0" err="1">
                <a:solidFill>
                  <a:schemeClr val="tx1"/>
                </a:solidFill>
              </a:rPr>
              <a:t>tập</a:t>
            </a:r>
            <a:r>
              <a:rPr lang="en-US" sz="2800" b="1" dirty="0">
                <a:solidFill>
                  <a:schemeClr val="tx1"/>
                </a:solidFill>
              </a:rPr>
              <a:t>, </a:t>
            </a:r>
            <a:r>
              <a:rPr lang="en-US" sz="2800" b="1" dirty="0" err="1">
                <a:solidFill>
                  <a:schemeClr val="tx1"/>
                </a:solidFill>
              </a:rPr>
              <a:t>cuộc</a:t>
            </a:r>
            <a:r>
              <a:rPr lang="en-US" sz="2800" b="1" dirty="0">
                <a:solidFill>
                  <a:schemeClr val="tx1"/>
                </a:solidFill>
              </a:rPr>
              <a:t> </a:t>
            </a:r>
            <a:r>
              <a:rPr lang="en-US" sz="2800" b="1" dirty="0" err="1">
                <a:solidFill>
                  <a:schemeClr val="tx1"/>
                </a:solidFill>
              </a:rPr>
              <a:t>sống</a:t>
            </a:r>
            <a:r>
              <a:rPr lang="en-US" sz="2800" b="1" dirty="0">
                <a:solidFill>
                  <a:schemeClr val="tx1"/>
                </a:solidFill>
              </a:rPr>
              <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extLst>
          </p:cNvPr>
          <p:cNvSpPr/>
          <p:nvPr/>
        </p:nvSpPr>
        <p:spPr>
          <a:xfrm>
            <a:off x="3352801" y="55564"/>
            <a:ext cx="5450417" cy="6302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3200" b="1" dirty="0">
                <a:solidFill>
                  <a:srgbClr val="FF0000"/>
                </a:solidFill>
                <a:latin typeface="Times New Roman" panose="02020603050405020304" pitchFamily="18" charset="0"/>
                <a:cs typeface="Times New Roman" panose="02020603050405020304" pitchFamily="18" charset="0"/>
              </a:rPr>
              <a:t>PHƯƠNG PHÁP</a:t>
            </a:r>
          </a:p>
        </p:txBody>
      </p:sp>
      <p:cxnSp>
        <p:nvCxnSpPr>
          <p:cNvPr id="5" name="Straight Connector 4"/>
          <p:cNvCxnSpPr/>
          <p:nvPr/>
        </p:nvCxnSpPr>
        <p:spPr>
          <a:xfrm>
            <a:off x="6096000" y="762000"/>
            <a:ext cx="0" cy="60960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extLst>
          </p:cNvPr>
          <p:cNvSpPr/>
          <p:nvPr/>
        </p:nvSpPr>
        <p:spPr>
          <a:xfrm>
            <a:off x="1524000" y="1066800"/>
            <a:ext cx="2023533" cy="5334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3200" b="1" dirty="0">
                <a:solidFill>
                  <a:srgbClr val="FF0000"/>
                </a:solidFill>
                <a:latin typeface="Times New Roman" panose="02020603050405020304" pitchFamily="18" charset="0"/>
                <a:cs typeface="Times New Roman" panose="02020603050405020304" pitchFamily="18" charset="0"/>
              </a:rPr>
              <a:t>GV</a:t>
            </a:r>
          </a:p>
        </p:txBody>
      </p:sp>
      <p:sp>
        <p:nvSpPr>
          <p:cNvPr id="8" name="Rectangle 7">
            <a:extLst>
              <a:ext uri="{FF2B5EF4-FFF2-40B4-BE49-F238E27FC236}"/>
            </a:extLst>
          </p:cNvPr>
          <p:cNvSpPr/>
          <p:nvPr/>
        </p:nvSpPr>
        <p:spPr>
          <a:xfrm>
            <a:off x="8578851" y="1046163"/>
            <a:ext cx="2021416" cy="5334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3200" b="1" dirty="0">
                <a:solidFill>
                  <a:srgbClr val="FF0000"/>
                </a:solidFill>
                <a:latin typeface="Times New Roman" panose="02020603050405020304" pitchFamily="18" charset="0"/>
                <a:cs typeface="Times New Roman" panose="02020603050405020304" pitchFamily="18" charset="0"/>
              </a:rPr>
              <a:t>HS</a:t>
            </a:r>
          </a:p>
        </p:txBody>
      </p:sp>
      <p:cxnSp>
        <p:nvCxnSpPr>
          <p:cNvPr id="10" name="Straight Arrow Connector 9"/>
          <p:cNvCxnSpPr>
            <a:stCxn id="3" idx="2"/>
            <a:endCxn id="7" idx="0"/>
          </p:cNvCxnSpPr>
          <p:nvPr/>
        </p:nvCxnSpPr>
        <p:spPr>
          <a:xfrm flipH="1">
            <a:off x="2535767" y="685800"/>
            <a:ext cx="3543300" cy="3810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2"/>
            <a:endCxn id="8" idx="0"/>
          </p:cNvCxnSpPr>
          <p:nvPr/>
        </p:nvCxnSpPr>
        <p:spPr>
          <a:xfrm>
            <a:off x="6079068" y="685801"/>
            <a:ext cx="3509433" cy="360363"/>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9051" y="2438400"/>
            <a:ext cx="5873749"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solidFill>
                  <a:schemeClr val="tx1"/>
                </a:solidFill>
              </a:rPr>
              <a:t>- </a:t>
            </a:r>
            <a:r>
              <a:rPr lang="en-US" sz="2800" b="1" dirty="0" err="1">
                <a:solidFill>
                  <a:schemeClr val="tx1"/>
                </a:solidFill>
              </a:rPr>
              <a:t>Tạo</a:t>
            </a:r>
            <a:r>
              <a:rPr lang="en-US" sz="2800" b="1" dirty="0">
                <a:solidFill>
                  <a:schemeClr val="tx1"/>
                </a:solidFill>
              </a:rPr>
              <a:t> </a:t>
            </a:r>
            <a:r>
              <a:rPr lang="en-US" sz="2800" b="1" dirty="0" err="1">
                <a:solidFill>
                  <a:schemeClr val="tx1"/>
                </a:solidFill>
              </a:rPr>
              <a:t>môi</a:t>
            </a:r>
            <a:r>
              <a:rPr lang="en-US" sz="2800" b="1" dirty="0">
                <a:solidFill>
                  <a:schemeClr val="tx1"/>
                </a:solidFill>
              </a:rPr>
              <a:t> </a:t>
            </a:r>
            <a:r>
              <a:rPr lang="en-US" sz="2800" b="1" dirty="0" err="1">
                <a:solidFill>
                  <a:schemeClr val="tx1"/>
                </a:solidFill>
              </a:rPr>
              <a:t>trường</a:t>
            </a:r>
            <a:r>
              <a:rPr lang="en-US" sz="2800" b="1" dirty="0">
                <a:solidFill>
                  <a:schemeClr val="tx1"/>
                </a:solidFill>
              </a:rPr>
              <a:t> </a:t>
            </a:r>
            <a:r>
              <a:rPr lang="en-US" sz="2800" b="1" dirty="0" err="1">
                <a:solidFill>
                  <a:schemeClr val="tx1"/>
                </a:solidFill>
              </a:rPr>
              <a:t>học</a:t>
            </a:r>
            <a:r>
              <a:rPr lang="en-US" sz="2800" b="1" dirty="0">
                <a:solidFill>
                  <a:schemeClr val="tx1"/>
                </a:solidFill>
              </a:rPr>
              <a:t> </a:t>
            </a:r>
            <a:r>
              <a:rPr lang="en-US" sz="2800" b="1" dirty="0" err="1">
                <a:solidFill>
                  <a:schemeClr val="tx1"/>
                </a:solidFill>
              </a:rPr>
              <a:t>tập</a:t>
            </a:r>
            <a:r>
              <a:rPr lang="en-US" sz="2800" b="1" dirty="0">
                <a:solidFill>
                  <a:schemeClr val="tx1"/>
                </a:solidFill>
              </a:rPr>
              <a:t> </a:t>
            </a:r>
            <a:r>
              <a:rPr lang="en-US" sz="2800" b="1" dirty="0" err="1">
                <a:solidFill>
                  <a:schemeClr val="tx1"/>
                </a:solidFill>
              </a:rPr>
              <a:t>thân</a:t>
            </a:r>
            <a:r>
              <a:rPr lang="en-US" sz="2800" b="1" dirty="0">
                <a:solidFill>
                  <a:schemeClr val="tx1"/>
                </a:solidFill>
              </a:rPr>
              <a:t> </a:t>
            </a:r>
            <a:r>
              <a:rPr lang="en-US" sz="2800" b="1" dirty="0" err="1">
                <a:solidFill>
                  <a:schemeClr val="tx1"/>
                </a:solidFill>
              </a:rPr>
              <a:t>thiện</a:t>
            </a:r>
            <a:r>
              <a:rPr lang="en-US" sz="2800" b="1" dirty="0">
                <a:solidFill>
                  <a:schemeClr val="tx1"/>
                </a:solidFill>
              </a:rPr>
              <a:t>, </a:t>
            </a:r>
            <a:r>
              <a:rPr lang="en-US" sz="2800" b="1" dirty="0" err="1">
                <a:solidFill>
                  <a:schemeClr val="tx1"/>
                </a:solidFill>
              </a:rPr>
              <a:t>gần</a:t>
            </a:r>
            <a:r>
              <a:rPr lang="en-US" sz="2800" b="1" dirty="0">
                <a:solidFill>
                  <a:schemeClr val="tx1"/>
                </a:solidFill>
              </a:rPr>
              <a:t> </a:t>
            </a:r>
            <a:r>
              <a:rPr lang="en-US" sz="2800" b="1" dirty="0" err="1">
                <a:solidFill>
                  <a:schemeClr val="tx1"/>
                </a:solidFill>
              </a:rPr>
              <a:t>gũi</a:t>
            </a:r>
            <a:r>
              <a:rPr lang="en-US" sz="2800" b="1" dirty="0">
                <a:solidFill>
                  <a:schemeClr val="tx1"/>
                </a:solidFill>
              </a:rPr>
              <a:t> </a:t>
            </a:r>
            <a:r>
              <a:rPr lang="en-US" sz="2800" b="1" dirty="0" err="1">
                <a:solidFill>
                  <a:schemeClr val="tx1"/>
                </a:solidFill>
              </a:rPr>
              <a:t>để</a:t>
            </a:r>
            <a:r>
              <a:rPr lang="en-US" sz="2800" b="1" dirty="0">
                <a:solidFill>
                  <a:schemeClr val="tx1"/>
                </a:solidFill>
              </a:rPr>
              <a:t>  </a:t>
            </a:r>
            <a:r>
              <a:rPr lang="en-US" sz="2800" b="1" dirty="0" err="1">
                <a:solidFill>
                  <a:schemeClr val="tx1"/>
                </a:solidFill>
              </a:rPr>
              <a:t>giúp</a:t>
            </a:r>
            <a:r>
              <a:rPr lang="en-US" sz="2800" b="1" dirty="0">
                <a:solidFill>
                  <a:schemeClr val="tx1"/>
                </a:solidFill>
              </a:rPr>
              <a:t> </a:t>
            </a:r>
            <a:r>
              <a:rPr lang="en-US" sz="2800" b="1" dirty="0" err="1">
                <a:solidFill>
                  <a:schemeClr val="tx1"/>
                </a:solidFill>
              </a:rPr>
              <a:t>các</a:t>
            </a:r>
            <a:r>
              <a:rPr lang="en-US" sz="2800" b="1" dirty="0">
                <a:solidFill>
                  <a:schemeClr val="tx1"/>
                </a:solidFill>
              </a:rPr>
              <a:t> </a:t>
            </a:r>
            <a:r>
              <a:rPr lang="en-US" sz="2800" b="1" dirty="0" err="1">
                <a:solidFill>
                  <a:schemeClr val="tx1"/>
                </a:solidFill>
              </a:rPr>
              <a:t>em</a:t>
            </a:r>
            <a:r>
              <a:rPr lang="en-US" sz="2800" b="1" dirty="0">
                <a:solidFill>
                  <a:schemeClr val="tx1"/>
                </a:solidFill>
              </a:rPr>
              <a:t> </a:t>
            </a:r>
            <a:r>
              <a:rPr lang="en-US" sz="2800" b="1" dirty="0" err="1">
                <a:solidFill>
                  <a:schemeClr val="tx1"/>
                </a:solidFill>
              </a:rPr>
              <a:t>phát</a:t>
            </a:r>
            <a:r>
              <a:rPr lang="en-US" sz="2800" b="1" dirty="0">
                <a:solidFill>
                  <a:schemeClr val="tx1"/>
                </a:solidFill>
              </a:rPr>
              <a:t> </a:t>
            </a:r>
            <a:r>
              <a:rPr lang="en-US" sz="2800" b="1" dirty="0" err="1">
                <a:solidFill>
                  <a:schemeClr val="tx1"/>
                </a:solidFill>
              </a:rPr>
              <a:t>huy</a:t>
            </a:r>
            <a:r>
              <a:rPr lang="en-US" sz="2800" b="1" dirty="0">
                <a:solidFill>
                  <a:schemeClr val="tx1"/>
                </a:solidFill>
              </a:rPr>
              <a:t> </a:t>
            </a:r>
            <a:r>
              <a:rPr lang="en-US" sz="2800" b="1" dirty="0" err="1">
                <a:solidFill>
                  <a:schemeClr val="tx1"/>
                </a:solidFill>
              </a:rPr>
              <a:t>năng</a:t>
            </a:r>
            <a:r>
              <a:rPr lang="en-US" sz="2800" b="1" dirty="0">
                <a:solidFill>
                  <a:schemeClr val="tx1"/>
                </a:solidFill>
              </a:rPr>
              <a:t> </a:t>
            </a:r>
            <a:r>
              <a:rPr lang="en-US" sz="2800" b="1" dirty="0" err="1">
                <a:solidFill>
                  <a:schemeClr val="tx1"/>
                </a:solidFill>
              </a:rPr>
              <a:t>lực</a:t>
            </a:r>
            <a:r>
              <a:rPr lang="en-US" sz="2800" b="1" dirty="0">
                <a:solidFill>
                  <a:schemeClr val="tx1"/>
                </a:solidFill>
              </a:rPr>
              <a:t> </a:t>
            </a:r>
            <a:r>
              <a:rPr lang="en-US" sz="2800" b="1" dirty="0" err="1">
                <a:solidFill>
                  <a:schemeClr val="tx1"/>
                </a:solidFill>
              </a:rPr>
              <a:t>bản</a:t>
            </a:r>
            <a:r>
              <a:rPr lang="en-US" sz="2800" b="1" dirty="0">
                <a:solidFill>
                  <a:schemeClr val="tx1"/>
                </a:solidFill>
              </a:rPr>
              <a:t> </a:t>
            </a:r>
            <a:r>
              <a:rPr lang="en-US" sz="2800" b="1" dirty="0" err="1">
                <a:solidFill>
                  <a:schemeClr val="tx1"/>
                </a:solidFill>
              </a:rPr>
              <a:t>thân</a:t>
            </a:r>
            <a:r>
              <a:rPr lang="en-US" sz="2800" b="1" dirty="0">
                <a:solidFill>
                  <a:schemeClr val="tx1"/>
                </a:solidFill>
              </a:rPr>
              <a:t>.</a:t>
            </a:r>
          </a:p>
        </p:txBody>
      </p:sp>
      <p:sp>
        <p:nvSpPr>
          <p:cNvPr id="23" name="Rectangle 22"/>
          <p:cNvSpPr/>
          <p:nvPr/>
        </p:nvSpPr>
        <p:spPr>
          <a:xfrm>
            <a:off x="6299201" y="2438400"/>
            <a:ext cx="5873751"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b="1" dirty="0">
                <a:solidFill>
                  <a:schemeClr val="tx1"/>
                </a:solidFill>
              </a:rPr>
              <a:t>- HS </a:t>
            </a:r>
            <a:r>
              <a:rPr lang="en-US" sz="2800" b="1" dirty="0" err="1">
                <a:solidFill>
                  <a:schemeClr val="tx1"/>
                </a:solidFill>
              </a:rPr>
              <a:t>tích</a:t>
            </a:r>
            <a:r>
              <a:rPr lang="en-US" sz="2800" b="1" dirty="0">
                <a:solidFill>
                  <a:schemeClr val="tx1"/>
                </a:solidFill>
              </a:rPr>
              <a:t> </a:t>
            </a:r>
            <a:r>
              <a:rPr lang="en-US" sz="2800" b="1" dirty="0" err="1">
                <a:solidFill>
                  <a:schemeClr val="tx1"/>
                </a:solidFill>
              </a:rPr>
              <a:t>cực</a:t>
            </a:r>
            <a:r>
              <a:rPr lang="en-US" sz="2800" b="1" dirty="0">
                <a:solidFill>
                  <a:schemeClr val="tx1"/>
                </a:solidFill>
              </a:rPr>
              <a:t> </a:t>
            </a:r>
            <a:r>
              <a:rPr lang="en-US" sz="2800" b="1" dirty="0" err="1">
                <a:solidFill>
                  <a:schemeClr val="tx1"/>
                </a:solidFill>
              </a:rPr>
              <a:t>tham</a:t>
            </a:r>
            <a:r>
              <a:rPr lang="en-US" sz="2800" b="1" dirty="0">
                <a:solidFill>
                  <a:schemeClr val="tx1"/>
                </a:solidFill>
              </a:rPr>
              <a:t> </a:t>
            </a:r>
            <a:r>
              <a:rPr lang="en-US" sz="2800" b="1" dirty="0" err="1">
                <a:solidFill>
                  <a:schemeClr val="tx1"/>
                </a:solidFill>
              </a:rPr>
              <a:t>gia</a:t>
            </a:r>
            <a:r>
              <a:rPr lang="en-US" sz="2800" b="1" dirty="0">
                <a:solidFill>
                  <a:schemeClr val="tx1"/>
                </a:solidFill>
              </a:rPr>
              <a:t> </a:t>
            </a:r>
            <a:r>
              <a:rPr lang="en-US" sz="2800" b="1" dirty="0" err="1">
                <a:solidFill>
                  <a:schemeClr val="tx1"/>
                </a:solidFill>
              </a:rPr>
              <a:t>các</a:t>
            </a:r>
            <a:r>
              <a:rPr lang="en-US" sz="2800" b="1" dirty="0">
                <a:solidFill>
                  <a:schemeClr val="tx1"/>
                </a:solidFill>
              </a:rPr>
              <a:t> </a:t>
            </a:r>
            <a:r>
              <a:rPr lang="en-US" sz="2800" b="1" dirty="0" err="1">
                <a:solidFill>
                  <a:schemeClr val="tx1"/>
                </a:solidFill>
              </a:rPr>
              <a:t>hoạt</a:t>
            </a:r>
            <a:r>
              <a:rPr lang="en-US" sz="2800" b="1" dirty="0">
                <a:solidFill>
                  <a:schemeClr val="tx1"/>
                </a:solidFill>
              </a:rPr>
              <a:t> </a:t>
            </a:r>
            <a:r>
              <a:rPr lang="en-US" sz="2800" b="1" dirty="0" err="1">
                <a:solidFill>
                  <a:schemeClr val="tx1"/>
                </a:solidFill>
              </a:rPr>
              <a:t>động</a:t>
            </a:r>
            <a:r>
              <a:rPr lang="en-US" sz="2800" b="1" dirty="0">
                <a:solidFill>
                  <a:schemeClr val="tx1"/>
                </a:solidFill>
              </a:rPr>
              <a:t> </a:t>
            </a:r>
            <a:r>
              <a:rPr lang="en-US" sz="2800" b="1" dirty="0" err="1">
                <a:solidFill>
                  <a:schemeClr val="tx1"/>
                </a:solidFill>
              </a:rPr>
              <a:t>học</a:t>
            </a:r>
            <a:r>
              <a:rPr lang="en-US" sz="2800" b="1" dirty="0">
                <a:solidFill>
                  <a:schemeClr val="tx1"/>
                </a:solidFill>
              </a:rPr>
              <a:t> </a:t>
            </a:r>
            <a:r>
              <a:rPr lang="en-US" sz="2800" b="1" dirty="0" err="1">
                <a:solidFill>
                  <a:schemeClr val="tx1"/>
                </a:solidFill>
              </a:rPr>
              <a:t>tập</a:t>
            </a:r>
            <a:r>
              <a:rPr lang="en-US" sz="2800" b="1" dirty="0">
                <a:solidFill>
                  <a:schemeClr val="tx1"/>
                </a:solidFill>
              </a:rPr>
              <a:t>, </a:t>
            </a:r>
            <a:r>
              <a:rPr lang="en-US" sz="2800" b="1" dirty="0" err="1">
                <a:solidFill>
                  <a:schemeClr val="tx1"/>
                </a:solidFill>
              </a:rPr>
              <a:t>cùng</a:t>
            </a:r>
            <a:r>
              <a:rPr lang="en-US" sz="2800" b="1" dirty="0">
                <a:solidFill>
                  <a:schemeClr val="tx1"/>
                </a:solidFill>
              </a:rPr>
              <a:t> </a:t>
            </a:r>
            <a:r>
              <a:rPr lang="en-US" sz="2800" b="1" dirty="0" err="1">
                <a:solidFill>
                  <a:schemeClr val="tx1"/>
                </a:solidFill>
              </a:rPr>
              <a:t>hợp</a:t>
            </a:r>
            <a:r>
              <a:rPr lang="en-US" sz="2800" b="1" dirty="0">
                <a:solidFill>
                  <a:schemeClr val="tx1"/>
                </a:solidFill>
              </a:rPr>
              <a:t> </a:t>
            </a:r>
            <a:r>
              <a:rPr lang="en-US" sz="2800" b="1" dirty="0" err="1">
                <a:solidFill>
                  <a:schemeClr val="tx1"/>
                </a:solidFill>
              </a:rPr>
              <a:t>tác</a:t>
            </a:r>
            <a:r>
              <a:rPr lang="en-US" sz="2800" b="1" dirty="0">
                <a:solidFill>
                  <a:schemeClr val="tx1"/>
                </a:solidFill>
              </a:rPr>
              <a:t>, chia </a:t>
            </a:r>
            <a:r>
              <a:rPr lang="en-US" sz="2800" b="1" dirty="0" err="1">
                <a:solidFill>
                  <a:schemeClr val="tx1"/>
                </a:solidFill>
              </a:rPr>
              <a:t>sẻ</a:t>
            </a:r>
            <a:r>
              <a:rPr lang="en-US" sz="2800" b="1" dirty="0">
                <a:solidFill>
                  <a:schemeClr val="tx1"/>
                </a:solidFill>
              </a:rPr>
              <a:t> </a:t>
            </a:r>
            <a:r>
              <a:rPr lang="en-US" sz="2800" b="1" dirty="0" err="1">
                <a:solidFill>
                  <a:schemeClr val="tx1"/>
                </a:solidFill>
              </a:rPr>
              <a:t>để</a:t>
            </a:r>
            <a:r>
              <a:rPr lang="en-US" sz="2800" b="1" dirty="0">
                <a:solidFill>
                  <a:schemeClr val="tx1"/>
                </a:solidFill>
              </a:rPr>
              <a:t> </a:t>
            </a:r>
            <a:r>
              <a:rPr lang="en-US" sz="2800" b="1" dirty="0" err="1">
                <a:solidFill>
                  <a:schemeClr val="tx1"/>
                </a:solidFill>
              </a:rPr>
              <a:t>hoàn</a:t>
            </a:r>
            <a:r>
              <a:rPr lang="en-US" sz="2800" b="1" dirty="0">
                <a:solidFill>
                  <a:schemeClr val="tx1"/>
                </a:solidFill>
              </a:rPr>
              <a:t> </a:t>
            </a:r>
            <a:r>
              <a:rPr lang="en-US" sz="2800" b="1" dirty="0" err="1">
                <a:solidFill>
                  <a:schemeClr val="tx1"/>
                </a:solidFill>
              </a:rPr>
              <a:t>thành</a:t>
            </a:r>
            <a:r>
              <a:rPr lang="en-US" sz="2800" b="1" dirty="0">
                <a:solidFill>
                  <a:schemeClr val="tx1"/>
                </a:solidFill>
              </a:rPr>
              <a:t> </a:t>
            </a:r>
            <a:r>
              <a:rPr lang="en-US" sz="2800" b="1" dirty="0" err="1">
                <a:solidFill>
                  <a:schemeClr val="tx1"/>
                </a:solidFill>
              </a:rPr>
              <a:t>nhiệm</a:t>
            </a:r>
            <a:r>
              <a:rPr lang="en-US" sz="2800" b="1" dirty="0">
                <a:solidFill>
                  <a:schemeClr val="tx1"/>
                </a:solidFill>
              </a:rPr>
              <a:t> </a:t>
            </a:r>
            <a:r>
              <a:rPr lang="en-US" sz="2800" b="1" dirty="0" err="1">
                <a:solidFill>
                  <a:schemeClr val="tx1"/>
                </a:solidFill>
              </a:rPr>
              <a:t>vụ</a:t>
            </a:r>
            <a:r>
              <a:rPr lang="en-US" sz="2800" b="1" dirty="0">
                <a:solidFill>
                  <a:schemeClr val="tx1"/>
                </a:solidFill>
              </a:rPr>
              <a:t> </a:t>
            </a:r>
            <a:r>
              <a:rPr lang="en-US" sz="2800" b="1" dirty="0" err="1">
                <a:solidFill>
                  <a:schemeClr val="tx1"/>
                </a:solidFill>
              </a:rPr>
              <a:t>được</a:t>
            </a:r>
            <a:r>
              <a:rPr lang="en-US" sz="2800" b="1" dirty="0">
                <a:solidFill>
                  <a:schemeClr val="tx1"/>
                </a:solidFill>
              </a:rPr>
              <a:t> </a:t>
            </a:r>
            <a:r>
              <a:rPr lang="en-US" sz="2800" b="1" dirty="0" err="1">
                <a:solidFill>
                  <a:schemeClr val="tx1"/>
                </a:solidFill>
              </a:rPr>
              <a:t>giao</a:t>
            </a:r>
            <a:r>
              <a:rPr lang="en-US" sz="2800" b="1" dirty="0">
                <a:solidFill>
                  <a:schemeClr val="tx1"/>
                </a:solidFill>
              </a:rPr>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a:extLst>
              <a:ext uri="{FF2B5EF4-FFF2-40B4-BE49-F238E27FC236}"/>
            </a:extLst>
          </p:cNvPr>
          <p:cNvGraphicFramePr>
            <a:graphicFrameLocks noGrp="1"/>
          </p:cNvGraphicFramePr>
          <p:nvPr>
            <p:ph idx="1"/>
          </p:nvPr>
        </p:nvGraphicFramePr>
        <p:xfrm>
          <a:off x="-2540000" y="740962"/>
          <a:ext cx="16459200" cy="6082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extLst>
          </p:cNvPr>
          <p:cNvSpPr/>
          <p:nvPr/>
        </p:nvSpPr>
        <p:spPr>
          <a:xfrm>
            <a:off x="4303185" y="131764"/>
            <a:ext cx="3879849" cy="6302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3200" b="1" dirty="0">
                <a:solidFill>
                  <a:srgbClr val="FF0000"/>
                </a:solidFill>
                <a:latin typeface="Times New Roman" panose="02020603050405020304" pitchFamily="18" charset="0"/>
                <a:cs typeface="Times New Roman" panose="02020603050405020304" pitchFamily="18" charset="0"/>
              </a:rPr>
              <a:t>ĐÁNH GIÁ</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ết quả hình ảnh cho biểu tượng của chương trình GDPT 2018"/>
          <p:cNvPicPr>
            <a:picLocks noChangeAspect="1" noChangeArrowheads="1"/>
          </p:cNvPicPr>
          <p:nvPr/>
        </p:nvPicPr>
        <p:blipFill>
          <a:blip r:embed="rId2"/>
          <a:srcRect/>
          <a:stretch>
            <a:fillRect/>
          </a:stretch>
        </p:blipFill>
        <p:spPr bwMode="auto">
          <a:xfrm>
            <a:off x="0" y="-500063"/>
            <a:ext cx="12573000" cy="7358063"/>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extLst>
          </p:cNvPr>
          <p:cNvSpPr/>
          <p:nvPr/>
        </p:nvSpPr>
        <p:spPr>
          <a:xfrm>
            <a:off x="3602567" y="255589"/>
            <a:ext cx="5486400" cy="796925"/>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2400" b="1" dirty="0">
                <a:solidFill>
                  <a:srgbClr val="FF0000"/>
                </a:solidFill>
              </a:rPr>
              <a:t>PHÁT TRIỂN CHƯƠNG TRÌNH </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203200" y="2438400"/>
            <a:ext cx="2641600" cy="3046988"/>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en-US" sz="2400" b="1" dirty="0" err="1"/>
              <a:t>Là</a:t>
            </a:r>
            <a:r>
              <a:rPr lang="en-US" sz="2400" b="1" dirty="0"/>
              <a:t> </a:t>
            </a:r>
            <a:r>
              <a:rPr lang="en-US" sz="2400" b="1" dirty="0" err="1"/>
              <a:t>hoạt</a:t>
            </a:r>
            <a:r>
              <a:rPr lang="en-US" sz="2400" b="1" dirty="0"/>
              <a:t> </a:t>
            </a:r>
            <a:r>
              <a:rPr lang="en-US" sz="2400" b="1" dirty="0" err="1"/>
              <a:t>động</a:t>
            </a:r>
            <a:r>
              <a:rPr lang="en-US" sz="2400" b="1" dirty="0"/>
              <a:t> </a:t>
            </a:r>
            <a:r>
              <a:rPr lang="en-US" sz="2400" b="1" dirty="0" err="1"/>
              <a:t>thường</a:t>
            </a:r>
            <a:r>
              <a:rPr lang="en-US" sz="2400" b="1" dirty="0"/>
              <a:t> </a:t>
            </a:r>
            <a:r>
              <a:rPr lang="en-US" sz="2400" b="1" dirty="0" err="1"/>
              <a:t>xuyên</a:t>
            </a:r>
            <a:r>
              <a:rPr lang="en-US" sz="2400" b="1" dirty="0"/>
              <a:t>, </a:t>
            </a:r>
            <a:r>
              <a:rPr lang="en-US" sz="2400" b="1" dirty="0" err="1"/>
              <a:t>bao</a:t>
            </a:r>
            <a:r>
              <a:rPr lang="en-US" sz="2400" b="1" dirty="0"/>
              <a:t> </a:t>
            </a:r>
            <a:r>
              <a:rPr lang="en-US" sz="2400" b="1" dirty="0" err="1"/>
              <a:t>gồm</a:t>
            </a:r>
            <a:r>
              <a:rPr lang="en-US" sz="2400" b="1" dirty="0"/>
              <a:t> </a:t>
            </a:r>
            <a:r>
              <a:rPr lang="en-US" sz="2400" b="1" dirty="0" err="1"/>
              <a:t>các</a:t>
            </a:r>
            <a:r>
              <a:rPr lang="en-US" sz="2400" b="1" dirty="0"/>
              <a:t> </a:t>
            </a:r>
            <a:r>
              <a:rPr lang="en-US" sz="2400" b="1" dirty="0" err="1"/>
              <a:t>khâu</a:t>
            </a:r>
            <a:r>
              <a:rPr lang="en-US" sz="2400" b="1" dirty="0"/>
              <a:t> </a:t>
            </a:r>
            <a:r>
              <a:rPr lang="en-US" sz="2400" b="1" dirty="0" err="1"/>
              <a:t>đánh</a:t>
            </a:r>
            <a:r>
              <a:rPr lang="en-US" sz="2400" b="1" dirty="0"/>
              <a:t> </a:t>
            </a:r>
            <a:r>
              <a:rPr lang="en-US" sz="2400" b="1" dirty="0" err="1"/>
              <a:t>giá</a:t>
            </a:r>
            <a:r>
              <a:rPr lang="en-US" sz="2400" b="1" dirty="0"/>
              <a:t>, </a:t>
            </a:r>
            <a:r>
              <a:rPr lang="en-US" sz="2400" b="1" dirty="0" err="1"/>
              <a:t>sửa</a:t>
            </a:r>
            <a:r>
              <a:rPr lang="en-US" sz="2400" b="1" dirty="0"/>
              <a:t> </a:t>
            </a:r>
            <a:r>
              <a:rPr lang="en-US" sz="2400" b="1" dirty="0" err="1"/>
              <a:t>đổi</a:t>
            </a:r>
            <a:r>
              <a:rPr lang="en-US" sz="2400" b="1" dirty="0"/>
              <a:t>, </a:t>
            </a:r>
            <a:r>
              <a:rPr lang="en-US" sz="2400" b="1" dirty="0" err="1"/>
              <a:t>bổ</a:t>
            </a:r>
            <a:r>
              <a:rPr lang="en-US" sz="2400" b="1" dirty="0"/>
              <a:t> sung, </a:t>
            </a:r>
            <a:r>
              <a:rPr lang="en-US" sz="2400" b="1" dirty="0" err="1"/>
              <a:t>hoàn</a:t>
            </a:r>
            <a:r>
              <a:rPr lang="en-US" sz="2400" b="1" dirty="0"/>
              <a:t> </a:t>
            </a:r>
            <a:r>
              <a:rPr lang="en-US" sz="2400" b="1" dirty="0" err="1"/>
              <a:t>thiện</a:t>
            </a:r>
            <a:r>
              <a:rPr lang="en-US" sz="2400" b="1" dirty="0"/>
              <a:t> </a:t>
            </a:r>
            <a:r>
              <a:rPr lang="en-US" sz="2400" b="1" dirty="0" err="1"/>
              <a:t>chương</a:t>
            </a:r>
            <a:r>
              <a:rPr lang="en-US" sz="2400" b="1" dirty="0"/>
              <a:t> </a:t>
            </a:r>
            <a:r>
              <a:rPr lang="en-US" sz="2400" b="1" dirty="0" err="1"/>
              <a:t>trình</a:t>
            </a:r>
            <a:r>
              <a:rPr lang="en-US" sz="2400" b="1" dirty="0"/>
              <a:t> </a:t>
            </a:r>
            <a:r>
              <a:rPr lang="en-US" sz="2400" b="1" dirty="0" err="1"/>
              <a:t>trong</a:t>
            </a:r>
            <a:r>
              <a:rPr lang="en-US" sz="2400" b="1" dirty="0"/>
              <a:t> </a:t>
            </a:r>
            <a:r>
              <a:rPr lang="en-US" sz="2400" b="1" dirty="0" err="1"/>
              <a:t>quá</a:t>
            </a:r>
            <a:r>
              <a:rPr lang="en-US" sz="2400" b="1" dirty="0"/>
              <a:t> </a:t>
            </a:r>
            <a:r>
              <a:rPr lang="en-US" sz="2400" b="1" dirty="0" err="1"/>
              <a:t>trình</a:t>
            </a:r>
            <a:r>
              <a:rPr lang="en-US" sz="2400" b="1" dirty="0"/>
              <a:t> </a:t>
            </a:r>
            <a:r>
              <a:rPr lang="en-US" sz="2400" b="1" dirty="0" err="1"/>
              <a:t>thực</a:t>
            </a:r>
            <a:r>
              <a:rPr lang="en-US" sz="2400" b="1" dirty="0"/>
              <a:t> </a:t>
            </a:r>
            <a:r>
              <a:rPr lang="en-US" sz="2400" b="1" dirty="0" err="1"/>
              <a:t>hiện</a:t>
            </a:r>
            <a:r>
              <a:rPr lang="en-US" sz="2400" b="1" dirty="0"/>
              <a:t>.</a:t>
            </a:r>
          </a:p>
        </p:txBody>
      </p:sp>
      <p:sp>
        <p:nvSpPr>
          <p:cNvPr id="8" name="Rectangle 7"/>
          <p:cNvSpPr/>
          <p:nvPr/>
        </p:nvSpPr>
        <p:spPr>
          <a:xfrm>
            <a:off x="3048000" y="2590800"/>
            <a:ext cx="1625600" cy="156966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en-US" sz="2400" b="1" dirty="0" err="1"/>
              <a:t>Dựa</a:t>
            </a:r>
            <a:r>
              <a:rPr lang="en-US" sz="2400" b="1" dirty="0"/>
              <a:t> </a:t>
            </a:r>
            <a:r>
              <a:rPr lang="en-US" sz="2400" b="1" dirty="0" err="1"/>
              <a:t>trên</a:t>
            </a:r>
            <a:r>
              <a:rPr lang="en-US" sz="2400" b="1" dirty="0"/>
              <a:t> </a:t>
            </a:r>
            <a:r>
              <a:rPr lang="en-US" sz="2400" b="1" dirty="0" err="1"/>
              <a:t>nội</a:t>
            </a:r>
            <a:r>
              <a:rPr lang="en-US" sz="2400" b="1" dirty="0"/>
              <a:t> dung </a:t>
            </a:r>
            <a:r>
              <a:rPr lang="en-US" sz="2400" b="1" dirty="0" err="1"/>
              <a:t>và</a:t>
            </a:r>
            <a:r>
              <a:rPr lang="en-US" sz="2400" b="1" dirty="0"/>
              <a:t> </a:t>
            </a:r>
            <a:r>
              <a:rPr lang="en-US" sz="2400" b="1" dirty="0" err="1"/>
              <a:t>yêu</a:t>
            </a:r>
            <a:r>
              <a:rPr lang="en-US" sz="2400" b="1" dirty="0"/>
              <a:t> </a:t>
            </a:r>
            <a:r>
              <a:rPr lang="en-US" sz="2400" b="1" dirty="0" err="1"/>
              <a:t>cầu</a:t>
            </a:r>
            <a:r>
              <a:rPr lang="en-US" sz="2400" b="1" dirty="0"/>
              <a:t> </a:t>
            </a:r>
            <a:r>
              <a:rPr lang="en-US" sz="2400" b="1" dirty="0" err="1"/>
              <a:t>cần</a:t>
            </a:r>
            <a:r>
              <a:rPr lang="en-US" sz="2400" b="1" dirty="0"/>
              <a:t> </a:t>
            </a:r>
            <a:r>
              <a:rPr lang="en-US" sz="2400" b="1" dirty="0" err="1"/>
              <a:t>đạt</a:t>
            </a:r>
            <a:endParaRPr lang="en-US" sz="2400" b="1" dirty="0"/>
          </a:p>
        </p:txBody>
      </p:sp>
      <p:sp>
        <p:nvSpPr>
          <p:cNvPr id="9" name="Rectangle 8"/>
          <p:cNvSpPr/>
          <p:nvPr/>
        </p:nvSpPr>
        <p:spPr>
          <a:xfrm>
            <a:off x="4876800" y="2514600"/>
            <a:ext cx="3657600" cy="2677656"/>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en-US" sz="2400" b="1" dirty="0" err="1"/>
              <a:t>Các</a:t>
            </a:r>
            <a:r>
              <a:rPr lang="en-US" sz="2400" b="1" dirty="0"/>
              <a:t> </a:t>
            </a:r>
            <a:r>
              <a:rPr lang="en-US" sz="2400" b="1" dirty="0" err="1"/>
              <a:t>trường</a:t>
            </a:r>
            <a:r>
              <a:rPr lang="en-US" sz="2400" b="1" dirty="0"/>
              <a:t> </a:t>
            </a:r>
            <a:r>
              <a:rPr lang="en-US" sz="2400" b="1" dirty="0" err="1"/>
              <a:t>xây</a:t>
            </a:r>
            <a:r>
              <a:rPr lang="en-US" sz="2400" b="1" dirty="0"/>
              <a:t> </a:t>
            </a:r>
            <a:r>
              <a:rPr lang="en-US" sz="2400" b="1" dirty="0" err="1"/>
              <a:t>dựng</a:t>
            </a:r>
            <a:r>
              <a:rPr lang="en-US" sz="2400" b="1" dirty="0"/>
              <a:t> </a:t>
            </a:r>
            <a:r>
              <a:rPr lang="en-US" sz="2400" b="1" dirty="0" err="1"/>
              <a:t>kế</a:t>
            </a:r>
            <a:r>
              <a:rPr lang="en-US" sz="2400" b="1" dirty="0"/>
              <a:t> </a:t>
            </a:r>
            <a:r>
              <a:rPr lang="en-US" sz="2400" b="1" dirty="0" err="1"/>
              <a:t>hoạch</a:t>
            </a:r>
            <a:r>
              <a:rPr lang="en-US" sz="2400" b="1" dirty="0"/>
              <a:t> </a:t>
            </a:r>
            <a:r>
              <a:rPr lang="en-US" sz="2400" b="1" dirty="0" err="1"/>
              <a:t>giáo</a:t>
            </a:r>
            <a:r>
              <a:rPr lang="en-US" sz="2400" b="1" dirty="0"/>
              <a:t> </a:t>
            </a:r>
            <a:r>
              <a:rPr lang="en-US" sz="2400" b="1" dirty="0" err="1"/>
              <a:t>dục</a:t>
            </a:r>
            <a:r>
              <a:rPr lang="en-US" sz="2400" b="1" dirty="0"/>
              <a:t> </a:t>
            </a:r>
            <a:r>
              <a:rPr lang="en-US" sz="2400" b="1" dirty="0" err="1"/>
              <a:t>riêng</a:t>
            </a:r>
            <a:r>
              <a:rPr lang="en-US" sz="2400" b="1" dirty="0"/>
              <a:t> </a:t>
            </a:r>
            <a:r>
              <a:rPr lang="en-US" sz="2400" b="1" dirty="0" err="1"/>
              <a:t>cho</a:t>
            </a:r>
            <a:r>
              <a:rPr lang="en-US" sz="2400" b="1" dirty="0"/>
              <a:t> </a:t>
            </a:r>
            <a:r>
              <a:rPr lang="en-US" sz="2400" b="1" dirty="0" err="1"/>
              <a:t>trường</a:t>
            </a:r>
            <a:r>
              <a:rPr lang="en-US" sz="2400" b="1" dirty="0"/>
              <a:t> </a:t>
            </a:r>
            <a:r>
              <a:rPr lang="en-US" sz="2400" b="1" dirty="0" err="1"/>
              <a:t>mình</a:t>
            </a:r>
            <a:r>
              <a:rPr lang="en-US" sz="2400" b="1" dirty="0"/>
              <a:t> </a:t>
            </a:r>
            <a:r>
              <a:rPr lang="en-US" sz="2400" b="1" dirty="0" err="1"/>
              <a:t>một</a:t>
            </a:r>
            <a:r>
              <a:rPr lang="en-US" sz="2400" b="1" dirty="0"/>
              <a:t> </a:t>
            </a:r>
            <a:r>
              <a:rPr lang="en-US" sz="2400" b="1" dirty="0" err="1"/>
              <a:t>cách</a:t>
            </a:r>
            <a:r>
              <a:rPr lang="en-US" sz="2400" b="1" dirty="0"/>
              <a:t> </a:t>
            </a:r>
            <a:r>
              <a:rPr lang="en-US" sz="2400" b="1" dirty="0" err="1"/>
              <a:t>linh</a:t>
            </a:r>
            <a:r>
              <a:rPr lang="en-US" sz="2400" b="1" dirty="0"/>
              <a:t> </a:t>
            </a:r>
            <a:r>
              <a:rPr lang="en-US" sz="2400" b="1" dirty="0" err="1"/>
              <a:t>hoạt</a:t>
            </a:r>
            <a:r>
              <a:rPr lang="en-US" sz="2400" b="1" dirty="0"/>
              <a:t>,, </a:t>
            </a:r>
            <a:r>
              <a:rPr lang="en-US" sz="2400" b="1" dirty="0" err="1"/>
              <a:t>phù</a:t>
            </a:r>
            <a:r>
              <a:rPr lang="en-US" sz="2400" b="1" dirty="0"/>
              <a:t> </a:t>
            </a:r>
            <a:r>
              <a:rPr lang="en-US" sz="2400" b="1" dirty="0" err="1"/>
              <a:t>hợp</a:t>
            </a:r>
            <a:r>
              <a:rPr lang="en-US" sz="2400" b="1" dirty="0"/>
              <a:t> </a:t>
            </a:r>
            <a:r>
              <a:rPr lang="en-US" sz="2400" b="1" dirty="0" err="1"/>
              <a:t>với</a:t>
            </a:r>
            <a:r>
              <a:rPr lang="en-US" sz="2400" b="1" dirty="0"/>
              <a:t> </a:t>
            </a:r>
            <a:r>
              <a:rPr lang="en-US" sz="2400" b="1" dirty="0" err="1"/>
              <a:t>điều</a:t>
            </a:r>
            <a:r>
              <a:rPr lang="en-US" sz="2400" b="1" dirty="0"/>
              <a:t> </a:t>
            </a:r>
            <a:r>
              <a:rPr lang="en-US" sz="2400" b="1" dirty="0" err="1"/>
              <a:t>kiện</a:t>
            </a:r>
            <a:r>
              <a:rPr lang="en-US" sz="2400" b="1" dirty="0"/>
              <a:t> </a:t>
            </a:r>
            <a:r>
              <a:rPr lang="en-US" sz="2400" b="1" dirty="0" err="1"/>
              <a:t>của</a:t>
            </a:r>
            <a:r>
              <a:rPr lang="en-US" sz="2400" b="1" dirty="0"/>
              <a:t> </a:t>
            </a:r>
            <a:r>
              <a:rPr lang="en-US" sz="2400" b="1" dirty="0" err="1"/>
              <a:t>địa</a:t>
            </a:r>
            <a:r>
              <a:rPr lang="en-US" sz="2400" b="1" dirty="0"/>
              <a:t> </a:t>
            </a:r>
            <a:r>
              <a:rPr lang="en-US" sz="2400" b="1" dirty="0" err="1"/>
              <a:t>phương</a:t>
            </a:r>
            <a:r>
              <a:rPr lang="en-US" sz="2400" b="1" dirty="0"/>
              <a:t>, </a:t>
            </a:r>
            <a:r>
              <a:rPr lang="en-US" sz="2400" b="1" dirty="0" err="1"/>
              <a:t>bảo</a:t>
            </a:r>
            <a:r>
              <a:rPr lang="en-US" sz="2400" b="1" dirty="0"/>
              <a:t> </a:t>
            </a:r>
            <a:r>
              <a:rPr lang="en-US" sz="2400" b="1" dirty="0" err="1"/>
              <a:t>đảm</a:t>
            </a:r>
            <a:r>
              <a:rPr lang="en-US" sz="2400" b="1" dirty="0"/>
              <a:t> </a:t>
            </a:r>
            <a:r>
              <a:rPr lang="en-US" sz="2400" b="1" dirty="0" err="1"/>
              <a:t>mục</a:t>
            </a:r>
            <a:r>
              <a:rPr lang="en-US" sz="2400" b="1" dirty="0"/>
              <a:t> </a:t>
            </a:r>
            <a:r>
              <a:rPr lang="en-US" sz="2400" b="1" dirty="0" err="1"/>
              <a:t>tiêu</a:t>
            </a:r>
            <a:r>
              <a:rPr lang="en-US" sz="2400" b="1" dirty="0"/>
              <a:t> </a:t>
            </a:r>
            <a:r>
              <a:rPr lang="en-US" sz="2400" b="1" dirty="0" err="1"/>
              <a:t>và</a:t>
            </a:r>
            <a:r>
              <a:rPr lang="en-US" sz="2400" b="1" dirty="0"/>
              <a:t> </a:t>
            </a:r>
            <a:r>
              <a:rPr lang="en-US" sz="2400" b="1" dirty="0" err="1"/>
              <a:t>chất</a:t>
            </a:r>
            <a:r>
              <a:rPr lang="en-US" sz="2400" b="1" dirty="0"/>
              <a:t> </a:t>
            </a:r>
            <a:r>
              <a:rPr lang="en-US" sz="2400" b="1" dirty="0" err="1"/>
              <a:t>lượng</a:t>
            </a:r>
            <a:r>
              <a:rPr lang="en-US" sz="2400" b="1" dirty="0"/>
              <a:t> </a:t>
            </a:r>
            <a:r>
              <a:rPr lang="en-US" sz="2400" b="1" dirty="0" err="1"/>
              <a:t>giáo</a:t>
            </a:r>
            <a:r>
              <a:rPr lang="en-US" sz="2400" b="1" dirty="0"/>
              <a:t> </a:t>
            </a:r>
            <a:r>
              <a:rPr lang="en-US" sz="2400" b="1" dirty="0" err="1"/>
              <a:t>dục</a:t>
            </a:r>
            <a:r>
              <a:rPr lang="en-US" sz="2400" b="1" dirty="0"/>
              <a:t>.</a:t>
            </a:r>
          </a:p>
        </p:txBody>
      </p:sp>
      <p:sp>
        <p:nvSpPr>
          <p:cNvPr id="10" name="Rectangle 9"/>
          <p:cNvSpPr/>
          <p:nvPr/>
        </p:nvSpPr>
        <p:spPr>
          <a:xfrm>
            <a:off x="8737600" y="2703514"/>
            <a:ext cx="3454400" cy="3416320"/>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en-US" sz="2400" b="1" dirty="0" err="1"/>
              <a:t>Bộ</a:t>
            </a:r>
            <a:r>
              <a:rPr lang="en-US" sz="2400" b="1" dirty="0"/>
              <a:t> </a:t>
            </a:r>
            <a:r>
              <a:rPr lang="en-US" sz="2400" b="1" dirty="0" err="1"/>
              <a:t>Giáo</a:t>
            </a:r>
            <a:r>
              <a:rPr lang="en-US" sz="2400" b="1" dirty="0"/>
              <a:t> </a:t>
            </a:r>
            <a:r>
              <a:rPr lang="en-US" sz="2400" b="1" dirty="0" err="1"/>
              <a:t>dục</a:t>
            </a:r>
            <a:r>
              <a:rPr lang="en-US" sz="2400" b="1" dirty="0"/>
              <a:t> </a:t>
            </a:r>
            <a:r>
              <a:rPr lang="en-US" sz="2400" b="1" dirty="0" err="1"/>
              <a:t>và</a:t>
            </a:r>
            <a:r>
              <a:rPr lang="en-US" sz="2400" b="1" dirty="0"/>
              <a:t> </a:t>
            </a:r>
            <a:r>
              <a:rPr lang="en-US" sz="2400" b="1" dirty="0" err="1"/>
              <a:t>Đào</a:t>
            </a:r>
            <a:r>
              <a:rPr lang="en-US" sz="2400" b="1" dirty="0"/>
              <a:t> </a:t>
            </a:r>
            <a:r>
              <a:rPr lang="en-US" sz="2400" b="1" dirty="0" err="1"/>
              <a:t>tạo</a:t>
            </a:r>
            <a:r>
              <a:rPr lang="en-US" sz="2400" b="1" dirty="0"/>
              <a:t> </a:t>
            </a:r>
            <a:r>
              <a:rPr lang="en-US" sz="2400" b="1" dirty="0" err="1"/>
              <a:t>tổ</a:t>
            </a:r>
            <a:r>
              <a:rPr lang="en-US" sz="2400" b="1" dirty="0"/>
              <a:t> </a:t>
            </a:r>
            <a:r>
              <a:rPr lang="en-US" sz="2400" b="1" dirty="0" err="1"/>
              <a:t>chức</a:t>
            </a:r>
            <a:r>
              <a:rPr lang="en-US" sz="2400" b="1" dirty="0"/>
              <a:t> </a:t>
            </a:r>
            <a:r>
              <a:rPr lang="en-US" sz="2400" b="1" dirty="0" err="1"/>
              <a:t>xây</a:t>
            </a:r>
            <a:r>
              <a:rPr lang="en-US" sz="2400" b="1" dirty="0"/>
              <a:t> </a:t>
            </a:r>
            <a:r>
              <a:rPr lang="en-US" sz="2400" b="1" dirty="0" err="1"/>
              <a:t>dựng</a:t>
            </a:r>
            <a:r>
              <a:rPr lang="en-US" sz="2400" b="1" dirty="0"/>
              <a:t> </a:t>
            </a:r>
            <a:r>
              <a:rPr lang="en-US" sz="2400" b="1" dirty="0" err="1"/>
              <a:t>chương</a:t>
            </a:r>
            <a:r>
              <a:rPr lang="en-US" sz="2400" b="1" dirty="0"/>
              <a:t> </a:t>
            </a:r>
            <a:r>
              <a:rPr lang="en-US" sz="2400" b="1" dirty="0" err="1"/>
              <a:t>trình</a:t>
            </a:r>
            <a:r>
              <a:rPr lang="en-US" sz="2400" b="1" dirty="0"/>
              <a:t> </a:t>
            </a:r>
            <a:r>
              <a:rPr lang="en-US" sz="2400" b="1" dirty="0" err="1"/>
              <a:t>giáo</a:t>
            </a:r>
            <a:r>
              <a:rPr lang="en-US" sz="2400" b="1" dirty="0"/>
              <a:t> </a:t>
            </a:r>
            <a:r>
              <a:rPr lang="en-US" sz="2400" b="1" dirty="0" err="1"/>
              <a:t>dục</a:t>
            </a:r>
            <a:r>
              <a:rPr lang="en-US" sz="2400" b="1" dirty="0"/>
              <a:t> </a:t>
            </a:r>
            <a:r>
              <a:rPr lang="en-US" sz="2400" b="1" dirty="0" err="1"/>
              <a:t>dành</a:t>
            </a:r>
            <a:r>
              <a:rPr lang="en-US" sz="2400" b="1" dirty="0"/>
              <a:t> </a:t>
            </a:r>
            <a:r>
              <a:rPr lang="en-US" sz="2400" b="1" dirty="0" err="1"/>
              <a:t>cho</a:t>
            </a:r>
            <a:r>
              <a:rPr lang="en-US" sz="2400" b="1" dirty="0"/>
              <a:t> </a:t>
            </a:r>
            <a:r>
              <a:rPr lang="en-US" sz="2400" b="1" dirty="0" err="1"/>
              <a:t>các</a:t>
            </a:r>
            <a:r>
              <a:rPr lang="en-US" sz="2400" b="1" dirty="0"/>
              <a:t> </a:t>
            </a:r>
            <a:r>
              <a:rPr lang="en-US" sz="2400" b="1" dirty="0" err="1"/>
              <a:t>đối</a:t>
            </a:r>
            <a:r>
              <a:rPr lang="en-US" sz="2400" b="1" dirty="0"/>
              <a:t> </a:t>
            </a:r>
            <a:r>
              <a:rPr lang="en-US" sz="2400" b="1" dirty="0" err="1"/>
              <a:t>tượng</a:t>
            </a:r>
            <a:r>
              <a:rPr lang="en-US" sz="2400" b="1" dirty="0"/>
              <a:t> </a:t>
            </a:r>
            <a:r>
              <a:rPr lang="en-US" sz="2400" b="1" dirty="0" err="1"/>
              <a:t>chuyên</a:t>
            </a:r>
            <a:r>
              <a:rPr lang="en-US" sz="2400" b="1" dirty="0"/>
              <a:t> </a:t>
            </a:r>
            <a:r>
              <a:rPr lang="en-US" sz="2400" b="1" dirty="0" err="1"/>
              <a:t>biệt</a:t>
            </a:r>
            <a:r>
              <a:rPr lang="en-US" sz="2400" b="1" dirty="0"/>
              <a:t> (</a:t>
            </a:r>
            <a:r>
              <a:rPr lang="en-US" sz="2400" b="1" dirty="0" err="1"/>
              <a:t>học</a:t>
            </a:r>
            <a:r>
              <a:rPr lang="en-US" sz="2400" b="1" dirty="0"/>
              <a:t> </a:t>
            </a:r>
            <a:r>
              <a:rPr lang="en-US" sz="2400" b="1" dirty="0" err="1"/>
              <a:t>sinh</a:t>
            </a:r>
            <a:r>
              <a:rPr lang="en-US" sz="2400" b="1" dirty="0"/>
              <a:t> </a:t>
            </a:r>
            <a:r>
              <a:rPr lang="en-US" sz="2400" b="1" dirty="0" err="1"/>
              <a:t>giỏi</a:t>
            </a:r>
            <a:r>
              <a:rPr lang="en-US" sz="2400" b="1" dirty="0"/>
              <a:t>, </a:t>
            </a:r>
            <a:r>
              <a:rPr lang="en-US" sz="2400" b="1" dirty="0" err="1"/>
              <a:t>học</a:t>
            </a:r>
            <a:r>
              <a:rPr lang="en-US" sz="2400" b="1" dirty="0"/>
              <a:t> </a:t>
            </a:r>
            <a:r>
              <a:rPr lang="en-US" sz="2400" b="1" dirty="0" err="1"/>
              <a:t>sinh</a:t>
            </a:r>
            <a:r>
              <a:rPr lang="en-US" sz="2400" b="1" dirty="0"/>
              <a:t> </a:t>
            </a:r>
            <a:r>
              <a:rPr lang="en-US" sz="2400" b="1" dirty="0" err="1"/>
              <a:t>khuyết</a:t>
            </a:r>
            <a:r>
              <a:rPr lang="en-US" sz="2400" b="1" dirty="0"/>
              <a:t> </a:t>
            </a:r>
            <a:r>
              <a:rPr lang="en-US" sz="2400" b="1" dirty="0" err="1"/>
              <a:t>tật</a:t>
            </a:r>
            <a:r>
              <a:rPr lang="en-US" sz="2400" b="1" dirty="0"/>
              <a:t>, </a:t>
            </a:r>
            <a:r>
              <a:rPr lang="en-US" sz="2400" b="1" dirty="0" err="1"/>
              <a:t>học</a:t>
            </a:r>
            <a:r>
              <a:rPr lang="en-US" sz="2400" b="1" dirty="0"/>
              <a:t> </a:t>
            </a:r>
            <a:r>
              <a:rPr lang="en-US" sz="2400" b="1" dirty="0" err="1"/>
              <a:t>sinh</a:t>
            </a:r>
            <a:r>
              <a:rPr lang="en-US" sz="2400" b="1" dirty="0"/>
              <a:t> </a:t>
            </a:r>
            <a:r>
              <a:rPr lang="en-US" sz="2400" b="1" dirty="0" err="1"/>
              <a:t>có</a:t>
            </a:r>
            <a:r>
              <a:rPr lang="en-US" sz="2400" b="1" dirty="0"/>
              <a:t> </a:t>
            </a:r>
            <a:r>
              <a:rPr lang="en-US" sz="2400" b="1" dirty="0" err="1"/>
              <a:t>hoàn</a:t>
            </a:r>
            <a:r>
              <a:rPr lang="en-US" sz="2400" b="1" dirty="0"/>
              <a:t> </a:t>
            </a:r>
            <a:r>
              <a:rPr lang="en-US" sz="2400" b="1" dirty="0" err="1"/>
              <a:t>cảnh</a:t>
            </a:r>
            <a:r>
              <a:rPr lang="en-US" sz="2400" b="1" dirty="0"/>
              <a:t> </a:t>
            </a:r>
            <a:r>
              <a:rPr lang="en-US" sz="2400" b="1" dirty="0" err="1"/>
              <a:t>khó</a:t>
            </a:r>
            <a:r>
              <a:rPr lang="en-US" sz="2400" b="1" dirty="0"/>
              <a:t> </a:t>
            </a:r>
            <a:r>
              <a:rPr lang="en-US" sz="2400" b="1" dirty="0" err="1"/>
              <a:t>khăn</a:t>
            </a:r>
            <a:r>
              <a:rPr lang="en-US" sz="2400" b="1" dirty="0"/>
              <a:t>)</a:t>
            </a:r>
          </a:p>
          <a:p>
            <a:pPr fontAlgn="auto">
              <a:spcBef>
                <a:spcPts val="0"/>
              </a:spcBef>
              <a:spcAft>
                <a:spcPts val="0"/>
              </a:spcAft>
              <a:defRPr/>
            </a:pPr>
            <a:endParaRPr lang="en-US" sz="2400" dirty="0"/>
          </a:p>
        </p:txBody>
      </p:sp>
      <p:cxnSp>
        <p:nvCxnSpPr>
          <p:cNvPr id="11" name="Straight Connector 10">
            <a:extLst>
              <a:ext uri="{FF2B5EF4-FFF2-40B4-BE49-F238E27FC236}"/>
            </a:extLst>
          </p:cNvPr>
          <p:cNvCxnSpPr/>
          <p:nvPr/>
        </p:nvCxnSpPr>
        <p:spPr>
          <a:xfrm flipH="1">
            <a:off x="1422400" y="990600"/>
            <a:ext cx="4878917" cy="1649413"/>
          </a:xfrm>
          <a:prstGeom prst="line">
            <a:avLst/>
          </a:prstGeom>
          <a:ln w="28575">
            <a:solidFill>
              <a:srgbClr val="00B050"/>
            </a:solidFill>
          </a:ln>
        </p:spPr>
        <p:style>
          <a:lnRef idx="1">
            <a:schemeClr val="accent6"/>
          </a:lnRef>
          <a:fillRef idx="0">
            <a:schemeClr val="accent6"/>
          </a:fillRef>
          <a:effectRef idx="0">
            <a:schemeClr val="accent6"/>
          </a:effectRef>
          <a:fontRef idx="minor">
            <a:schemeClr val="tx1"/>
          </a:fontRef>
        </p:style>
      </p:cxnSp>
      <p:cxnSp>
        <p:nvCxnSpPr>
          <p:cNvPr id="13" name="Straight Connector 12">
            <a:extLst>
              <a:ext uri="{FF2B5EF4-FFF2-40B4-BE49-F238E27FC236}"/>
            </a:extLst>
          </p:cNvPr>
          <p:cNvCxnSpPr>
            <a:stCxn id="4" idx="2"/>
            <a:endCxn id="8" idx="0"/>
          </p:cNvCxnSpPr>
          <p:nvPr/>
        </p:nvCxnSpPr>
        <p:spPr>
          <a:xfrm rot="5400000">
            <a:off x="4334141" y="579174"/>
            <a:ext cx="1538286" cy="2484967"/>
          </a:xfrm>
          <a:prstGeom prst="line">
            <a:avLst/>
          </a:prstGeom>
          <a:ln w="28575">
            <a:solidFill>
              <a:srgbClr val="00B050"/>
            </a:solidFill>
          </a:ln>
        </p:spPr>
        <p:style>
          <a:lnRef idx="1">
            <a:schemeClr val="accent6"/>
          </a:lnRef>
          <a:fillRef idx="0">
            <a:schemeClr val="accent6"/>
          </a:fillRef>
          <a:effectRef idx="0">
            <a:schemeClr val="accent6"/>
          </a:effectRef>
          <a:fontRef idx="minor">
            <a:schemeClr val="tx1"/>
          </a:fontRef>
        </p:style>
      </p:cxnSp>
      <p:cxnSp>
        <p:nvCxnSpPr>
          <p:cNvPr id="14" name="Straight Connector 13">
            <a:extLst>
              <a:ext uri="{FF2B5EF4-FFF2-40B4-BE49-F238E27FC236}"/>
            </a:extLst>
          </p:cNvPr>
          <p:cNvCxnSpPr>
            <a:stCxn id="4" idx="2"/>
          </p:cNvCxnSpPr>
          <p:nvPr/>
        </p:nvCxnSpPr>
        <p:spPr>
          <a:xfrm>
            <a:off x="6345767" y="1052513"/>
            <a:ext cx="156633" cy="1651000"/>
          </a:xfrm>
          <a:prstGeom prst="line">
            <a:avLst/>
          </a:prstGeom>
          <a:ln w="28575">
            <a:solidFill>
              <a:srgbClr val="00B050"/>
            </a:solidFill>
          </a:ln>
        </p:spPr>
        <p:style>
          <a:lnRef idx="1">
            <a:schemeClr val="accent6"/>
          </a:lnRef>
          <a:fillRef idx="0">
            <a:schemeClr val="accent6"/>
          </a:fillRef>
          <a:effectRef idx="0">
            <a:schemeClr val="accent6"/>
          </a:effectRef>
          <a:fontRef idx="minor">
            <a:schemeClr val="tx1"/>
          </a:fontRef>
        </p:style>
      </p:cxnSp>
      <p:cxnSp>
        <p:nvCxnSpPr>
          <p:cNvPr id="15" name="Straight Connector 14">
            <a:extLst>
              <a:ext uri="{FF2B5EF4-FFF2-40B4-BE49-F238E27FC236}"/>
            </a:extLst>
          </p:cNvPr>
          <p:cNvCxnSpPr>
            <a:stCxn id="4" idx="2"/>
            <a:endCxn id="10" idx="0"/>
          </p:cNvCxnSpPr>
          <p:nvPr/>
        </p:nvCxnSpPr>
        <p:spPr>
          <a:xfrm rot="16200000" flipH="1">
            <a:off x="7579783" y="-181503"/>
            <a:ext cx="1651000" cy="4119033"/>
          </a:xfrm>
          <a:prstGeom prst="line">
            <a:avLst/>
          </a:prstGeom>
          <a:ln w="28575">
            <a:solidFill>
              <a:srgbClr val="00B050"/>
            </a:solidFill>
          </a:ln>
        </p:spPr>
        <p:style>
          <a:lnRef idx="1">
            <a:schemeClr val="accent6"/>
          </a:lnRef>
          <a:fillRef idx="0">
            <a:schemeClr val="accent6"/>
          </a:fillRef>
          <a:effectRef idx="0">
            <a:schemeClr val="accent6"/>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9" descr="nen"/>
          <p:cNvPicPr>
            <a:picLocks noChangeAspect="1" noChangeArrowheads="1"/>
          </p:cNvPicPr>
          <p:nvPr/>
        </p:nvPicPr>
        <p:blipFill>
          <a:blip r:embed="rId2"/>
          <a:srcRect/>
          <a:stretch>
            <a:fillRect/>
          </a:stretch>
        </p:blipFill>
        <p:spPr bwMode="auto">
          <a:xfrm>
            <a:off x="0" y="0"/>
            <a:ext cx="12168717" cy="6858000"/>
          </a:xfrm>
          <a:prstGeom prst="rect">
            <a:avLst/>
          </a:prstGeom>
          <a:noFill/>
          <a:ln w="9525">
            <a:noFill/>
            <a:miter lim="800000"/>
            <a:headEnd/>
            <a:tailEnd/>
          </a:ln>
        </p:spPr>
      </p:pic>
      <p:sp>
        <p:nvSpPr>
          <p:cNvPr id="37891" name="AutoShape 4"/>
          <p:cNvSpPr>
            <a:spLocks noChangeArrowheads="1"/>
          </p:cNvSpPr>
          <p:nvPr/>
        </p:nvSpPr>
        <p:spPr bwMode="auto">
          <a:xfrm>
            <a:off x="497417" y="2057400"/>
            <a:ext cx="11176000" cy="2209800"/>
          </a:xfrm>
          <a:prstGeom prst="horizontalScroll">
            <a:avLst>
              <a:gd name="adj" fmla="val 12500"/>
            </a:avLst>
          </a:prstGeom>
          <a:noFill/>
          <a:ln w="9525">
            <a:solidFill>
              <a:schemeClr val="tx1"/>
            </a:solidFill>
            <a:round/>
            <a:headEnd/>
            <a:tailEnd/>
          </a:ln>
          <a:effectLst/>
        </p:spPr>
        <p:txBody>
          <a:bodyPr wrap="none" anchor="ctr"/>
          <a:lstStyle/>
          <a:p>
            <a:pPr algn="ctr"/>
            <a:r>
              <a:rPr lang="pt-BR" sz="4400" b="1" dirty="0" smtClean="0"/>
              <a:t>Nội dung cần </a:t>
            </a:r>
            <a:r>
              <a:rPr lang="pt-BR" sz="4400" b="1" dirty="0"/>
              <a:t>lưu </a:t>
            </a:r>
            <a:r>
              <a:rPr lang="pt-BR" sz="4400" b="1" dirty="0" smtClean="0"/>
              <a:t>ý về chương trình tổng thể</a:t>
            </a:r>
            <a:endParaRPr lang="pt-BR" sz="4400" b="1" dirty="0"/>
          </a:p>
          <a:p>
            <a:pPr algn="ctr"/>
            <a:endParaRPr lang="en-US" dirty="0"/>
          </a:p>
        </p:txBody>
      </p:sp>
    </p:spTree>
  </p:cSld>
  <p:clrMapOvr>
    <a:masterClrMapping/>
  </p:clrMapOvr>
  <p:transition spd="slow">
    <p:split orient="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5130"/>
            <a:ext cx="12192000" cy="706755"/>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vi-VN" sz="4000" b="1" dirty="0" smtClean="0">
                <a:solidFill>
                  <a:srgbClr val="FF0000"/>
                </a:solidFill>
                <a:latin typeface="+mj-lt"/>
              </a:rPr>
              <a:t>1</a:t>
            </a:r>
            <a:r>
              <a:rPr lang="vi-VN" sz="4000" b="1" dirty="0">
                <a:solidFill>
                  <a:srgbClr val="FF0000"/>
                </a:solidFill>
                <a:latin typeface="+mj-lt"/>
              </a:rPr>
              <a:t>. Quy trình xây dựng Chương trình GDPT 2018</a:t>
            </a:r>
          </a:p>
        </p:txBody>
      </p:sp>
      <p:sp>
        <p:nvSpPr>
          <p:cNvPr id="3" name="TextBox 2"/>
          <p:cNvSpPr txBox="1"/>
          <p:nvPr/>
        </p:nvSpPr>
        <p:spPr>
          <a:xfrm>
            <a:off x="118110" y="834390"/>
            <a:ext cx="5493385" cy="706755"/>
          </a:xfrm>
          <a:prstGeom prst="rect">
            <a:avLst/>
          </a:prstGeom>
          <a:noFill/>
        </p:spPr>
        <p:txBody>
          <a:bodyPr wrap="square" rtlCol="0">
            <a:spAutoFit/>
          </a:bodyPr>
          <a:lstStyle/>
          <a:p>
            <a:r>
              <a:rPr lang="vi-VN" sz="4000">
                <a:solidFill>
                  <a:schemeClr val="accent1"/>
                </a:solidFill>
                <a:latin typeface="+mj-lt"/>
              </a:rPr>
              <a:t>Sách giáo khoa hiện hành </a:t>
            </a:r>
            <a:endParaRPr lang="en-GB" sz="4000">
              <a:solidFill>
                <a:schemeClr val="accent1"/>
              </a:solidFill>
              <a:latin typeface="+mj-lt"/>
            </a:endParaRPr>
          </a:p>
        </p:txBody>
      </p:sp>
      <p:sp>
        <p:nvSpPr>
          <p:cNvPr id="4" name="TextBox 3"/>
          <p:cNvSpPr txBox="1"/>
          <p:nvPr/>
        </p:nvSpPr>
        <p:spPr>
          <a:xfrm>
            <a:off x="118328" y="2160643"/>
            <a:ext cx="5493327" cy="4523105"/>
          </a:xfrm>
          <a:prstGeom prst="rect">
            <a:avLst/>
          </a:prstGeom>
          <a:solidFill>
            <a:schemeClr val="bg1">
              <a:lumMod val="95000"/>
            </a:schemeClr>
          </a:solidFill>
        </p:spPr>
        <p:txBody>
          <a:bodyPr wrap="square" rtlCol="0">
            <a:spAutoFit/>
          </a:bodyPr>
          <a:lstStyle/>
          <a:p>
            <a:pPr marL="342900" indent="-342900">
              <a:buAutoNum type="arabicPeriod"/>
            </a:pPr>
            <a:r>
              <a:rPr lang="en-US" altLang="vi-VN" sz="3600">
                <a:solidFill>
                  <a:schemeClr val="accent1"/>
                </a:solidFill>
                <a:latin typeface="+mj-lt"/>
              </a:rPr>
              <a:t> </a:t>
            </a:r>
            <a:r>
              <a:rPr lang="vi-VN" sz="3600">
                <a:solidFill>
                  <a:schemeClr val="accent1"/>
                </a:solidFill>
                <a:latin typeface="+mj-lt"/>
              </a:rPr>
              <a:t>Nhóm tác giả viết sách giáo khoa -&gt; </a:t>
            </a:r>
          </a:p>
          <a:p>
            <a:r>
              <a:rPr lang="vi-VN" sz="3600">
                <a:solidFill>
                  <a:schemeClr val="accent1"/>
                </a:solidFill>
                <a:latin typeface="+mj-lt"/>
              </a:rPr>
              <a:t>2. Nhóm tác giả khác xác định chuẩn kiến thức, kỹ năng -&gt; </a:t>
            </a:r>
          </a:p>
          <a:p>
            <a:r>
              <a:rPr lang="vi-VN" sz="3600">
                <a:solidFill>
                  <a:schemeClr val="accent1"/>
                </a:solidFill>
                <a:latin typeface="+mj-lt"/>
              </a:rPr>
              <a:t>3. Phương pháp dạy học, đánh giá đi sau cùng, không kết nối</a:t>
            </a:r>
            <a:endParaRPr lang="en-GB" sz="3600">
              <a:solidFill>
                <a:schemeClr val="accent1"/>
              </a:solidFill>
              <a:latin typeface="+mj-lt"/>
            </a:endParaRPr>
          </a:p>
        </p:txBody>
      </p:sp>
      <p:sp>
        <p:nvSpPr>
          <p:cNvPr id="5" name="Rectangle: Rounded Corners 4"/>
          <p:cNvSpPr/>
          <p:nvPr/>
        </p:nvSpPr>
        <p:spPr>
          <a:xfrm>
            <a:off x="5739244" y="834172"/>
            <a:ext cx="1430479" cy="5964382"/>
          </a:xfrm>
          <a:prstGeom prst="roundRect">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lnSpc>
                <a:spcPct val="250000"/>
              </a:lnSpc>
            </a:pPr>
            <a:r>
              <a:rPr lang="vi-VN" sz="2000">
                <a:latin typeface="+mj-lt"/>
              </a:rPr>
              <a:t>VẬN </a:t>
            </a:r>
          </a:p>
          <a:p>
            <a:pPr algn="ctr">
              <a:lnSpc>
                <a:spcPct val="250000"/>
              </a:lnSpc>
            </a:pPr>
            <a:r>
              <a:rPr lang="vi-VN" sz="2000">
                <a:latin typeface="+mj-lt"/>
              </a:rPr>
              <a:t>DỤNG </a:t>
            </a:r>
          </a:p>
          <a:p>
            <a:pPr algn="ctr">
              <a:lnSpc>
                <a:spcPct val="250000"/>
              </a:lnSpc>
            </a:pPr>
            <a:r>
              <a:rPr lang="vi-VN" sz="2000">
                <a:latin typeface="+mj-lt"/>
              </a:rPr>
              <a:t>PHƯƠNG </a:t>
            </a:r>
          </a:p>
          <a:p>
            <a:pPr algn="ctr">
              <a:lnSpc>
                <a:spcPct val="250000"/>
              </a:lnSpc>
            </a:pPr>
            <a:r>
              <a:rPr lang="vi-VN" sz="2000">
                <a:latin typeface="+mj-lt"/>
              </a:rPr>
              <a:t>PHÁP </a:t>
            </a:r>
          </a:p>
          <a:p>
            <a:pPr algn="ctr">
              <a:lnSpc>
                <a:spcPct val="250000"/>
              </a:lnSpc>
            </a:pPr>
            <a:r>
              <a:rPr lang="vi-VN" sz="2000">
                <a:latin typeface="+mj-lt"/>
              </a:rPr>
              <a:t>SƠ </a:t>
            </a:r>
          </a:p>
          <a:p>
            <a:pPr algn="ctr">
              <a:lnSpc>
                <a:spcPct val="250000"/>
              </a:lnSpc>
            </a:pPr>
            <a:r>
              <a:rPr lang="vi-VN" sz="2000">
                <a:latin typeface="+mj-lt"/>
              </a:rPr>
              <a:t>ĐỒ </a:t>
            </a:r>
          </a:p>
          <a:p>
            <a:pPr algn="ctr">
              <a:lnSpc>
                <a:spcPct val="250000"/>
              </a:lnSpc>
            </a:pPr>
            <a:r>
              <a:rPr lang="vi-VN" sz="2000">
                <a:latin typeface="+mj-lt"/>
              </a:rPr>
              <a:t>NGƯỢC</a:t>
            </a:r>
          </a:p>
        </p:txBody>
      </p:sp>
      <p:sp>
        <p:nvSpPr>
          <p:cNvPr id="6" name="Rectangle 5"/>
          <p:cNvSpPr/>
          <p:nvPr/>
        </p:nvSpPr>
        <p:spPr>
          <a:xfrm>
            <a:off x="7170420" y="889000"/>
            <a:ext cx="4899660" cy="54038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000">
                <a:solidFill>
                  <a:schemeClr val="tx1"/>
                </a:solidFill>
                <a:latin typeface="+mj-lt"/>
              </a:rPr>
              <a:t>Phương pháp giáo dục, phương pháp đánh giá</a:t>
            </a:r>
          </a:p>
        </p:txBody>
      </p:sp>
      <p:sp>
        <p:nvSpPr>
          <p:cNvPr id="7" name="Rectangle 6"/>
          <p:cNvSpPr/>
          <p:nvPr/>
        </p:nvSpPr>
        <p:spPr>
          <a:xfrm>
            <a:off x="7311734" y="1913664"/>
            <a:ext cx="4125524" cy="32801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vi-VN" sz="2000">
                <a:solidFill>
                  <a:schemeClr val="tx1"/>
                </a:solidFill>
                <a:latin typeface="+mj-lt"/>
              </a:rPr>
              <a:t>Nội dung giáo dục</a:t>
            </a:r>
            <a:endParaRPr lang="en-GB" sz="2000">
              <a:solidFill>
                <a:schemeClr val="tx1"/>
              </a:solidFill>
              <a:latin typeface="+mj-lt"/>
            </a:endParaRPr>
          </a:p>
        </p:txBody>
      </p:sp>
      <p:sp>
        <p:nvSpPr>
          <p:cNvPr id="8" name="Rectangle 7"/>
          <p:cNvSpPr/>
          <p:nvPr/>
        </p:nvSpPr>
        <p:spPr>
          <a:xfrm>
            <a:off x="7312025" y="2866390"/>
            <a:ext cx="4757420" cy="45783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vi-VN" sz="2000">
                <a:solidFill>
                  <a:schemeClr val="tx1"/>
                </a:solidFill>
                <a:latin typeface="+mj-lt"/>
              </a:rPr>
              <a:t>Yêu cầu cần đạt về phía phẩm chất năng lực</a:t>
            </a:r>
            <a:endParaRPr lang="en-GB" sz="2000">
              <a:solidFill>
                <a:schemeClr val="tx1"/>
              </a:solidFill>
              <a:latin typeface="+mj-lt"/>
            </a:endParaRPr>
          </a:p>
        </p:txBody>
      </p:sp>
      <p:sp>
        <p:nvSpPr>
          <p:cNvPr id="9" name="Rectangle 8"/>
          <p:cNvSpPr/>
          <p:nvPr/>
        </p:nvSpPr>
        <p:spPr>
          <a:xfrm>
            <a:off x="7311734" y="3746608"/>
            <a:ext cx="3704609" cy="32801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vi-VN" sz="2000">
                <a:solidFill>
                  <a:schemeClr val="tx1"/>
                </a:solidFill>
                <a:latin typeface="+mj-lt"/>
              </a:rPr>
              <a:t>Mục tiêu giáo dục phổ thông</a:t>
            </a:r>
            <a:endParaRPr lang="en-GB" sz="2000">
              <a:solidFill>
                <a:schemeClr val="tx1"/>
              </a:solidFill>
              <a:latin typeface="+mj-lt"/>
            </a:endParaRPr>
          </a:p>
        </p:txBody>
      </p:sp>
      <p:sp>
        <p:nvSpPr>
          <p:cNvPr id="10" name="Rectangle 9"/>
          <p:cNvSpPr/>
          <p:nvPr/>
        </p:nvSpPr>
        <p:spPr>
          <a:xfrm>
            <a:off x="7312025" y="4562475"/>
            <a:ext cx="4089400" cy="40322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vi-VN" sz="2000">
                <a:solidFill>
                  <a:schemeClr val="tx1"/>
                </a:solidFill>
                <a:latin typeface="+mj-lt"/>
              </a:rPr>
              <a:t>Nhu cầu phát triển nguồn năng lực</a:t>
            </a:r>
            <a:endParaRPr lang="en-GB" sz="2000">
              <a:solidFill>
                <a:schemeClr val="tx1"/>
              </a:solidFill>
              <a:latin typeface="+mj-lt"/>
            </a:endParaRPr>
          </a:p>
        </p:txBody>
      </p:sp>
      <p:sp>
        <p:nvSpPr>
          <p:cNvPr id="11" name="Rectangle 10"/>
          <p:cNvSpPr/>
          <p:nvPr/>
        </p:nvSpPr>
        <p:spPr>
          <a:xfrm>
            <a:off x="7311735" y="5421252"/>
            <a:ext cx="3211121" cy="32801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vi-VN" sz="2000">
                <a:solidFill>
                  <a:schemeClr val="tx1"/>
                </a:solidFill>
                <a:latin typeface="+mj-lt"/>
              </a:rPr>
              <a:t>Nhu cầu phát triển đ</a:t>
            </a:r>
            <a:r>
              <a:rPr lang="en-US" altLang="vi-VN" sz="2000">
                <a:solidFill>
                  <a:schemeClr val="tx1"/>
                </a:solidFill>
                <a:latin typeface="+mj-lt"/>
              </a:rPr>
              <a:t>ấ</a:t>
            </a:r>
            <a:r>
              <a:rPr lang="vi-VN" sz="2000">
                <a:solidFill>
                  <a:schemeClr val="tx1"/>
                </a:solidFill>
                <a:latin typeface="+mj-lt"/>
              </a:rPr>
              <a:t>t nước</a:t>
            </a:r>
            <a:endParaRPr lang="en-GB" sz="2000">
              <a:solidFill>
                <a:schemeClr val="tx1"/>
              </a:solidFill>
              <a:latin typeface="+mj-lt"/>
            </a:endParaRPr>
          </a:p>
        </p:txBody>
      </p:sp>
      <p:sp>
        <p:nvSpPr>
          <p:cNvPr id="12" name="Rectangle 11"/>
          <p:cNvSpPr/>
          <p:nvPr/>
        </p:nvSpPr>
        <p:spPr>
          <a:xfrm>
            <a:off x="7311736" y="6204868"/>
            <a:ext cx="3080493" cy="32801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vi-VN" sz="2000">
                <a:solidFill>
                  <a:schemeClr val="tx1"/>
                </a:solidFill>
                <a:latin typeface="+mj-lt"/>
              </a:rPr>
              <a:t>Bối cảnh thời đại</a:t>
            </a:r>
            <a:endParaRPr lang="en-GB" sz="2000">
              <a:solidFill>
                <a:schemeClr val="tx1"/>
              </a:solidFill>
              <a:latin typeface="+mj-lt"/>
            </a:endParaRPr>
          </a:p>
        </p:txBody>
      </p:sp>
      <p:sp>
        <p:nvSpPr>
          <p:cNvPr id="13" name="Arrow: Up 12"/>
          <p:cNvSpPr/>
          <p:nvPr/>
        </p:nvSpPr>
        <p:spPr>
          <a:xfrm>
            <a:off x="10888345" y="2371725"/>
            <a:ext cx="345440" cy="49466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Up 13"/>
          <p:cNvSpPr/>
          <p:nvPr/>
        </p:nvSpPr>
        <p:spPr>
          <a:xfrm>
            <a:off x="11075670" y="1475105"/>
            <a:ext cx="325755" cy="43878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Up 14"/>
          <p:cNvSpPr/>
          <p:nvPr/>
        </p:nvSpPr>
        <p:spPr>
          <a:xfrm>
            <a:off x="10598150" y="3324225"/>
            <a:ext cx="290195" cy="4222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Up 15"/>
          <p:cNvSpPr/>
          <p:nvPr/>
        </p:nvSpPr>
        <p:spPr>
          <a:xfrm>
            <a:off x="10392410" y="4074160"/>
            <a:ext cx="306070" cy="48831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Up 16"/>
          <p:cNvSpPr/>
          <p:nvPr/>
        </p:nvSpPr>
        <p:spPr>
          <a:xfrm>
            <a:off x="9796780" y="5748655"/>
            <a:ext cx="305435" cy="45593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Up 17"/>
          <p:cNvSpPr/>
          <p:nvPr/>
        </p:nvSpPr>
        <p:spPr>
          <a:xfrm>
            <a:off x="10102215" y="4965065"/>
            <a:ext cx="290195" cy="45593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Curved Down 18"/>
          <p:cNvSpPr/>
          <p:nvPr/>
        </p:nvSpPr>
        <p:spPr>
          <a:xfrm rot="1586561">
            <a:off x="10117361" y="1676593"/>
            <a:ext cx="1251523" cy="601127"/>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Arrow: Down 19"/>
          <p:cNvSpPr/>
          <p:nvPr/>
        </p:nvSpPr>
        <p:spPr>
          <a:xfrm>
            <a:off x="2595834" y="1474992"/>
            <a:ext cx="537029"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strVal val="#ppt_w*0.70"/>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plus(in)">
                                      <p:cBhvr>
                                        <p:cTn id="32" dur="2000"/>
                                        <p:tgtEl>
                                          <p:spTgt spid="17"/>
                                        </p:tgtEl>
                                      </p:cBhvr>
                                    </p:animEffect>
                                  </p:childTnLst>
                                </p:cTn>
                              </p:par>
                              <p:par>
                                <p:cTn id="33" presetID="13" presetClass="entr" presetSubtype="16"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plus(in)">
                                      <p:cBhvr>
                                        <p:cTn id="35" dur="2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3" presetClass="entr" presetSubtype="16"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plus(in)">
                                      <p:cBhvr>
                                        <p:cTn id="40" dur="2000"/>
                                        <p:tgtEl>
                                          <p:spTgt spid="18"/>
                                        </p:tgtEl>
                                      </p:cBhvr>
                                    </p:animEffect>
                                  </p:childTnLst>
                                </p:cTn>
                              </p:par>
                              <p:par>
                                <p:cTn id="41" presetID="13" presetClass="entr" presetSubtype="16"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plus(in)">
                                      <p:cBhvr>
                                        <p:cTn id="43" dur="20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3" presetClass="entr" presetSubtype="16"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plus(in)">
                                      <p:cBhvr>
                                        <p:cTn id="48" dur="2000"/>
                                        <p:tgtEl>
                                          <p:spTgt spid="16"/>
                                        </p:tgtEl>
                                      </p:cBhvr>
                                    </p:animEffect>
                                  </p:childTnLst>
                                </p:cTn>
                              </p:par>
                              <p:par>
                                <p:cTn id="49" presetID="13" presetClass="entr" presetSubtype="16"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plus(in)">
                                      <p:cBhvr>
                                        <p:cTn id="51" dur="20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13" presetClass="entr" presetSubtype="16"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plus(in)">
                                      <p:cBhvr>
                                        <p:cTn id="56" dur="2000"/>
                                        <p:tgtEl>
                                          <p:spTgt spid="8"/>
                                        </p:tgtEl>
                                      </p:cBhvr>
                                    </p:animEffect>
                                  </p:childTnLst>
                                </p:cTn>
                              </p:par>
                              <p:par>
                                <p:cTn id="57" presetID="1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plus(in)">
                                      <p:cBhvr>
                                        <p:cTn id="59" dur="20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13" presetClass="entr" presetSubtype="16"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plus(in)">
                                      <p:cBhvr>
                                        <p:cTn id="64" dur="2000"/>
                                        <p:tgtEl>
                                          <p:spTgt spid="13"/>
                                        </p:tgtEl>
                                      </p:cBhvr>
                                    </p:animEffect>
                                  </p:childTnLst>
                                </p:cTn>
                              </p:par>
                              <p:par>
                                <p:cTn id="65" presetID="13" presetClass="entr" presetSubtype="16" fill="hold" grpId="0" nodeType="with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plus(in)">
                                      <p:cBhvr>
                                        <p:cTn id="67" dur="2000"/>
                                        <p:tgtEl>
                                          <p:spTgt spid="7"/>
                                        </p:tgtEl>
                                      </p:cBhvr>
                                    </p:animEffect>
                                  </p:childTnLst>
                                </p:cTn>
                              </p:par>
                              <p:par>
                                <p:cTn id="68" presetID="13" presetClass="entr" presetSubtype="16"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plus(in)">
                                      <p:cBhvr>
                                        <p:cTn id="70" dur="20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13" presetClass="entr" presetSubtype="16"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plus(in)">
                                      <p:cBhvr>
                                        <p:cTn id="75" dur="2000"/>
                                        <p:tgtEl>
                                          <p:spTgt spid="14"/>
                                        </p:tgtEl>
                                      </p:cBhvr>
                                    </p:animEffect>
                                  </p:childTnLst>
                                </p:cTn>
                              </p:par>
                              <p:par>
                                <p:cTn id="76" presetID="13" presetClass="entr" presetSubtype="16" fill="hold" grpId="0" nodeType="with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plus(in)">
                                      <p:cBhvr>
                                        <p:cTn id="7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5" grpId="0" animBg="1"/>
      <p:bldP spid="6" grpId="0" bldLvl="0" animBg="1"/>
      <p:bldP spid="7" grpId="0" animBg="1"/>
      <p:bldP spid="8" grpId="0" bldLvl="0" animBg="1"/>
      <p:bldP spid="9" grpId="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18" grpId="0" bldLvl="0" animBg="1"/>
      <p:bldP spid="19" grpId="0" animBg="1"/>
      <p:bldP spid="20"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335360" y="908720"/>
          <a:ext cx="11521280" cy="57097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extLst>
          </p:cNvPr>
          <p:cNvSpPr txBox="1">
            <a:spLocks/>
          </p:cNvSpPr>
          <p:nvPr/>
        </p:nvSpPr>
        <p:spPr>
          <a:xfrm>
            <a:off x="117662" y="35216"/>
            <a:ext cx="12165076" cy="2214497"/>
          </a:xfrm>
          <a:prstGeom prst="rect">
            <a:avLst/>
          </a:prstGeo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b="1" kern="1200">
                <a:solidFill>
                  <a:srgbClr val="0000FF"/>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b="1" kern="1200">
                <a:solidFill>
                  <a:srgbClr val="0000FF"/>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b="1" kern="1200">
                <a:solidFill>
                  <a:srgbClr val="0000FF"/>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b="1" kern="1200">
                <a:solidFill>
                  <a:srgbClr val="0000FF"/>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b="1" kern="1200">
                <a:solidFill>
                  <a:srgbClr val="0000FF"/>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en-US" sz="2800" spc="50" dirty="0" smtClean="0">
                <a:ln w="11430"/>
                <a:solidFill>
                  <a:srgbClr val="FF0000"/>
                </a:solidFill>
                <a:effectLst>
                  <a:outerShdw blurRad="76200" dist="50800" dir="5400000" algn="tl" rotWithShape="0">
                    <a:srgbClr val="000000">
                      <a:alpha val="65000"/>
                    </a:srgbClr>
                  </a:outerShdw>
                </a:effectLst>
              </a:rPr>
              <a:t>QUAN </a:t>
            </a:r>
            <a:r>
              <a:rPr lang="en-US" sz="2800" spc="50" dirty="0" err="1" smtClean="0">
                <a:ln w="11430"/>
                <a:solidFill>
                  <a:srgbClr val="FF0000"/>
                </a:solidFill>
                <a:effectLst>
                  <a:outerShdw blurRad="76200" dist="50800" dir="5400000" algn="tl" rotWithShape="0">
                    <a:srgbClr val="000000">
                      <a:alpha val="65000"/>
                    </a:srgbClr>
                  </a:outerShdw>
                </a:effectLst>
              </a:rPr>
              <a:t>ĐiỂM</a:t>
            </a:r>
            <a:r>
              <a:rPr lang="en-US" sz="2800" spc="50" dirty="0" smtClean="0">
                <a:ln w="11430"/>
                <a:solidFill>
                  <a:srgbClr val="FF0000"/>
                </a:solidFill>
                <a:effectLst>
                  <a:outerShdw blurRad="76200" dist="50800" dir="5400000" algn="tl" rotWithShape="0">
                    <a:srgbClr val="000000">
                      <a:alpha val="65000"/>
                    </a:srgbClr>
                  </a:outerShdw>
                </a:effectLst>
              </a:rPr>
              <a:t> XÂY DỰNG CHƯƠNG TRÌNH</a:t>
            </a:r>
            <a:endParaRPr lang="en-US" sz="2800" spc="50" dirty="0">
              <a:ln w="11430"/>
              <a:solidFill>
                <a:srgbClr val="FF0000"/>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Kết quả hình ảnh cho Phát triển chướng trình giáo dục 2018"/>
          <p:cNvPicPr>
            <a:picLocks noChangeAspect="1" noChangeArrowheads="1"/>
          </p:cNvPicPr>
          <p:nvPr/>
        </p:nvPicPr>
        <p:blipFill>
          <a:blip r:embed="rId2"/>
          <a:srcRect/>
          <a:stretch>
            <a:fillRect/>
          </a:stretch>
        </p:blipFill>
        <p:spPr bwMode="auto">
          <a:xfrm>
            <a:off x="1175657" y="1045030"/>
            <a:ext cx="9681029" cy="5544456"/>
          </a:xfrm>
          <a:prstGeom prst="rect">
            <a:avLst/>
          </a:prstGeom>
          <a:noFill/>
        </p:spPr>
      </p:pic>
      <p:sp>
        <p:nvSpPr>
          <p:cNvPr id="5" name="object 17"/>
          <p:cNvSpPr txBox="1">
            <a:spLocks noGrp="1"/>
          </p:cNvSpPr>
          <p:nvPr>
            <p:ph type="title"/>
          </p:nvPr>
        </p:nvSpPr>
        <p:spPr>
          <a:xfrm>
            <a:off x="1988457" y="360590"/>
            <a:ext cx="7866743" cy="621580"/>
          </a:xfrm>
        </p:spPr>
        <p:txBody>
          <a:bodyPr wrap="square" lIns="0" tIns="12065" rIns="0" bIns="0" rtlCol="0">
            <a:spAutoFit/>
          </a:bodyPr>
          <a:lstStyle/>
          <a:p>
            <a:pPr algn="ctr">
              <a:spcBef>
                <a:spcPts val="95"/>
              </a:spcBef>
              <a:defRPr/>
            </a:pPr>
            <a:r>
              <a:rPr lang="en-US" b="1" spc="-200" dirty="0" smtClean="0">
                <a:solidFill>
                  <a:srgbClr val="FF0000"/>
                </a:solidFill>
                <a:latin typeface="Times New Roman" pitchFamily="18" charset="0"/>
                <a:cs typeface="Times New Roman" pitchFamily="18" charset="0"/>
              </a:rPr>
              <a:t>2 . MỤC TIÊU</a:t>
            </a:r>
            <a:endParaRPr b="1" spc="-11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7"/>
          <p:cNvSpPr txBox="1">
            <a:spLocks noGrp="1"/>
          </p:cNvSpPr>
          <p:nvPr>
            <p:ph type="title"/>
          </p:nvPr>
        </p:nvSpPr>
        <p:spPr>
          <a:xfrm>
            <a:off x="1143001" y="142876"/>
            <a:ext cx="9664700" cy="455381"/>
          </a:xfrm>
        </p:spPr>
        <p:txBody>
          <a:bodyPr lIns="0" tIns="12065" rIns="0" bIns="0" rtlCol="0">
            <a:spAutoFit/>
          </a:bodyPr>
          <a:lstStyle/>
          <a:p>
            <a:pPr algn="ctr">
              <a:spcBef>
                <a:spcPts val="95"/>
              </a:spcBef>
              <a:defRPr/>
            </a:pPr>
            <a:r>
              <a:rPr lang="en-US" sz="3200" b="1" spc="-200" dirty="0" smtClean="0">
                <a:solidFill>
                  <a:srgbClr val="FF0000"/>
                </a:solidFill>
                <a:latin typeface="Times New Roman" pitchFamily="18" charset="0"/>
                <a:cs typeface="Times New Roman" pitchFamily="18" charset="0"/>
              </a:rPr>
              <a:t>3.  YÊU CẦU CẦN ĐẠT VỀ  PHẨM CHẤT VÀ NĂNG LỰC</a:t>
            </a:r>
            <a:endParaRPr sz="3200" b="1" spc="-110" dirty="0">
              <a:solidFill>
                <a:srgbClr val="FF0000"/>
              </a:solidFill>
              <a:latin typeface="Times New Roman" pitchFamily="18" charset="0"/>
              <a:cs typeface="Times New Roman" pitchFamily="18" charset="0"/>
            </a:endParaRPr>
          </a:p>
        </p:txBody>
      </p:sp>
      <p:pic>
        <p:nvPicPr>
          <p:cNvPr id="8195" name="Picture 6" descr="Kết quả hình ảnh cho biểu tượng của chương trình GDPT 2018"/>
          <p:cNvPicPr>
            <a:picLocks noChangeAspect="1" noChangeArrowheads="1"/>
          </p:cNvPicPr>
          <p:nvPr/>
        </p:nvPicPr>
        <p:blipFill>
          <a:blip r:embed="rId2"/>
          <a:srcRect/>
          <a:stretch>
            <a:fillRect/>
          </a:stretch>
        </p:blipFill>
        <p:spPr bwMode="auto">
          <a:xfrm>
            <a:off x="0" y="928688"/>
            <a:ext cx="12192000" cy="5929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ết quả hình ảnh cho Phương pháp giáo dục học sinh tiểu họctheo chương trình mới"/>
          <p:cNvPicPr>
            <a:picLocks noChangeAspect="1" noChangeArrowheads="1"/>
          </p:cNvPicPr>
          <p:nvPr/>
        </p:nvPicPr>
        <p:blipFill>
          <a:blip r:embed="rId2"/>
          <a:srcRect/>
          <a:stretch>
            <a:fillRect/>
          </a:stretch>
        </p:blipFill>
        <p:spPr bwMode="auto">
          <a:xfrm>
            <a:off x="1640114" y="1262743"/>
            <a:ext cx="9143999" cy="4775200"/>
          </a:xfrm>
          <a:prstGeom prst="rect">
            <a:avLst/>
          </a:prstGeom>
          <a:noFill/>
        </p:spPr>
      </p:pic>
      <p:sp>
        <p:nvSpPr>
          <p:cNvPr id="8" name="object 17"/>
          <p:cNvSpPr txBox="1">
            <a:spLocks noGrp="1"/>
          </p:cNvSpPr>
          <p:nvPr>
            <p:ph type="title"/>
          </p:nvPr>
        </p:nvSpPr>
        <p:spPr>
          <a:xfrm>
            <a:off x="1988457" y="360590"/>
            <a:ext cx="7866743" cy="621580"/>
          </a:xfrm>
        </p:spPr>
        <p:txBody>
          <a:bodyPr wrap="square" lIns="0" tIns="12065" rIns="0" bIns="0" rtlCol="0">
            <a:spAutoFit/>
          </a:bodyPr>
          <a:lstStyle/>
          <a:p>
            <a:pPr algn="ctr">
              <a:spcBef>
                <a:spcPts val="95"/>
              </a:spcBef>
              <a:defRPr/>
            </a:pPr>
            <a:r>
              <a:rPr lang="en-US" b="1" spc="-200" dirty="0" smtClean="0">
                <a:solidFill>
                  <a:srgbClr val="FF0000"/>
                </a:solidFill>
                <a:latin typeface="Times New Roman" pitchFamily="18" charset="0"/>
                <a:cs typeface="Times New Roman" pitchFamily="18" charset="0"/>
              </a:rPr>
              <a:t>4 . PHƯƠNG PHÁP GIÁO DỤC</a:t>
            </a:r>
            <a:endParaRPr b="1" spc="-11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0733" y="159657"/>
            <a:ext cx="11350171" cy="768350"/>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4400" b="1" dirty="0" smtClean="0">
                <a:solidFill>
                  <a:srgbClr val="FF0000"/>
                </a:solidFill>
                <a:latin typeface="Times New Roman" pitchFamily="18" charset="0"/>
                <a:cs typeface="Times New Roman" pitchFamily="18" charset="0"/>
              </a:rPr>
              <a:t>ĐỊNH HƯỚNG ĐÁNH GIÁ</a:t>
            </a:r>
            <a:endParaRPr lang="vi-VN" sz="4400" b="1" dirty="0">
              <a:solidFill>
                <a:srgbClr val="FF0000"/>
              </a:solidFill>
              <a:latin typeface="Times New Roman" pitchFamily="18" charset="0"/>
              <a:cs typeface="Times New Roman" pitchFamily="18" charset="0"/>
            </a:endParaRPr>
          </a:p>
        </p:txBody>
      </p:sp>
      <p:sp>
        <p:nvSpPr>
          <p:cNvPr id="3" name="TextBox 2"/>
          <p:cNvSpPr txBox="1"/>
          <p:nvPr/>
        </p:nvSpPr>
        <p:spPr>
          <a:xfrm>
            <a:off x="812800" y="1078865"/>
            <a:ext cx="10755087" cy="4031873"/>
          </a:xfrm>
          <a:prstGeom prst="rect">
            <a:avLst/>
          </a:prstGeom>
          <a:noFill/>
        </p:spPr>
        <p:txBody>
          <a:bodyPr wrap="square" rtlCol="0">
            <a:spAutoFit/>
          </a:bodyPr>
          <a:lstStyle/>
          <a:p>
            <a:pPr indent="0" algn="just">
              <a:buFont typeface="Arial" panose="020B0604020202020204" pitchFamily="34" charset="0"/>
              <a:buNone/>
            </a:pPr>
            <a:r>
              <a:rPr lang="en-US" altLang="vi-VN" sz="3200" b="1" dirty="0">
                <a:latin typeface="+mj-lt"/>
              </a:rPr>
              <a:t>	</a:t>
            </a:r>
            <a:endParaRPr lang="vi-VN" sz="3200" dirty="0">
              <a:latin typeface="+mj-lt"/>
            </a:endParaRPr>
          </a:p>
          <a:p>
            <a:pPr indent="0" algn="just">
              <a:buFont typeface="Arial" panose="020B0604020202020204" pitchFamily="34" charset="0"/>
              <a:buNone/>
            </a:pPr>
            <a:r>
              <a:rPr lang="en-US" altLang="vi-VN" sz="3200" b="1" dirty="0">
                <a:latin typeface="+mj-lt"/>
              </a:rPr>
              <a:t>	</a:t>
            </a:r>
            <a:r>
              <a:rPr lang="vi-VN" sz="3200" b="1" dirty="0">
                <a:solidFill>
                  <a:srgbClr val="FF0000"/>
                </a:solidFill>
                <a:latin typeface="+mj-lt"/>
              </a:rPr>
              <a:t>Căn cứ đánh giá:</a:t>
            </a:r>
            <a:r>
              <a:rPr lang="vi-VN" sz="3200" b="1" dirty="0">
                <a:latin typeface="+mj-lt"/>
              </a:rPr>
              <a:t> </a:t>
            </a:r>
            <a:r>
              <a:rPr lang="vi-VN" sz="3200" dirty="0">
                <a:latin typeface="+mj-lt"/>
              </a:rPr>
              <a:t>là các yêu cầu cần đạt </a:t>
            </a:r>
            <a:r>
              <a:rPr lang="vi-VN" sz="3200" b="1" dirty="0">
                <a:latin typeface="+mj-lt"/>
              </a:rPr>
              <a:t>về phẩm chất và năng lực</a:t>
            </a:r>
            <a:r>
              <a:rPr lang="vi-VN" sz="3200" dirty="0">
                <a:latin typeface="+mj-lt"/>
              </a:rPr>
              <a:t>.</a:t>
            </a:r>
          </a:p>
          <a:p>
            <a:pPr indent="0" algn="just">
              <a:buFont typeface="Arial" panose="020B0604020202020204" pitchFamily="34" charset="0"/>
              <a:buNone/>
            </a:pPr>
            <a:r>
              <a:rPr lang="en-US" altLang="vi-VN" sz="3200" b="1" dirty="0">
                <a:latin typeface="+mj-lt"/>
              </a:rPr>
              <a:t>	</a:t>
            </a:r>
            <a:r>
              <a:rPr lang="vi-VN" sz="3200" b="1" dirty="0">
                <a:solidFill>
                  <a:srgbClr val="FF0000"/>
                </a:solidFill>
                <a:latin typeface="+mj-lt"/>
              </a:rPr>
              <a:t>Phạm vi đánh giá:</a:t>
            </a:r>
            <a:r>
              <a:rPr lang="vi-VN" sz="3200" b="1" dirty="0">
                <a:latin typeface="+mj-lt"/>
              </a:rPr>
              <a:t> </a:t>
            </a:r>
            <a:r>
              <a:rPr lang="vi-VN" sz="3200" dirty="0">
                <a:latin typeface="+mj-lt"/>
              </a:rPr>
              <a:t>các </a:t>
            </a:r>
            <a:r>
              <a:rPr lang="vi-VN" sz="3200" b="1" dirty="0">
                <a:latin typeface="+mj-lt"/>
              </a:rPr>
              <a:t>môn học </a:t>
            </a:r>
            <a:r>
              <a:rPr lang="vi-VN" sz="3200" dirty="0">
                <a:latin typeface="+mj-lt"/>
              </a:rPr>
              <a:t>và </a:t>
            </a:r>
            <a:r>
              <a:rPr lang="vi-VN" sz="3200" b="1" dirty="0">
                <a:latin typeface="+mj-lt"/>
              </a:rPr>
              <a:t>hoạt động giáo dục bắt buộc, môn học và chuyên đề</a:t>
            </a:r>
            <a:r>
              <a:rPr lang="vi-VN" sz="3200" dirty="0">
                <a:latin typeface="+mj-lt"/>
              </a:rPr>
              <a:t> học tập lựa chọn và môn học tự chọn.</a:t>
            </a:r>
          </a:p>
          <a:p>
            <a:pPr indent="0" algn="just">
              <a:buFont typeface="Arial" panose="020B0604020202020204" pitchFamily="34" charset="0"/>
              <a:buNone/>
            </a:pPr>
            <a:r>
              <a:rPr lang="en-US" altLang="vi-VN" sz="3200" b="1" dirty="0">
                <a:latin typeface="+mj-lt"/>
              </a:rPr>
              <a:t>	</a:t>
            </a:r>
            <a:r>
              <a:rPr lang="vi-VN" sz="3200" b="1" dirty="0">
                <a:solidFill>
                  <a:srgbClr val="FF0000"/>
                </a:solidFill>
                <a:latin typeface="+mj-lt"/>
              </a:rPr>
              <a:t>Đối tượng đánh giá:</a:t>
            </a:r>
            <a:r>
              <a:rPr lang="vi-VN" sz="3200" b="1" dirty="0">
                <a:latin typeface="+mj-lt"/>
              </a:rPr>
              <a:t> sản phẩm và quá trình học tập, rèn luyện của HS </a:t>
            </a:r>
            <a:endParaRPr lang="en-GB" sz="3200" b="1" dirty="0">
              <a:latin typeface="+mj-lt"/>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8686" y="2757714"/>
            <a:ext cx="2510971" cy="3416320"/>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a:spAutoFit/>
          </a:bodyPr>
          <a:lstStyle/>
          <a:p>
            <a:endParaRPr lang="en-US" sz="2400" b="1" dirty="0" smtClean="0"/>
          </a:p>
          <a:p>
            <a:pPr algn="ctr"/>
            <a:r>
              <a:rPr lang="en-US" sz="2400" b="1" dirty="0" err="1" smtClean="0"/>
              <a:t>Đánh</a:t>
            </a:r>
            <a:r>
              <a:rPr lang="en-US" sz="2400" b="1" dirty="0" smtClean="0"/>
              <a:t> </a:t>
            </a:r>
            <a:r>
              <a:rPr lang="en-US" sz="2400" b="1" dirty="0" err="1"/>
              <a:t>giá</a:t>
            </a:r>
            <a:r>
              <a:rPr lang="en-US" sz="2400" b="1" dirty="0"/>
              <a:t>, </a:t>
            </a:r>
            <a:r>
              <a:rPr lang="en-US" sz="2400" b="1" dirty="0" err="1"/>
              <a:t>sửa</a:t>
            </a:r>
            <a:r>
              <a:rPr lang="en-US" sz="2400" b="1" dirty="0"/>
              <a:t> </a:t>
            </a:r>
            <a:r>
              <a:rPr lang="en-US" sz="2400" b="1" dirty="0" err="1"/>
              <a:t>đổi</a:t>
            </a:r>
            <a:r>
              <a:rPr lang="en-US" sz="2400" b="1" dirty="0"/>
              <a:t>, </a:t>
            </a:r>
            <a:r>
              <a:rPr lang="en-US" sz="2400" b="1" dirty="0" err="1"/>
              <a:t>bổ</a:t>
            </a:r>
            <a:r>
              <a:rPr lang="en-US" sz="2400" b="1" dirty="0"/>
              <a:t> </a:t>
            </a:r>
            <a:r>
              <a:rPr lang="en-US" sz="2400" b="1" dirty="0" smtClean="0"/>
              <a:t>sung </a:t>
            </a:r>
            <a:r>
              <a:rPr lang="en-US" sz="2400" b="1" dirty="0" err="1" smtClean="0"/>
              <a:t>nhằm</a:t>
            </a:r>
            <a:r>
              <a:rPr lang="en-US" sz="2400" b="1" dirty="0" smtClean="0"/>
              <a:t> </a:t>
            </a:r>
            <a:r>
              <a:rPr lang="en-US" sz="2400" b="1" dirty="0" err="1" smtClean="0"/>
              <a:t>hoàn</a:t>
            </a:r>
            <a:r>
              <a:rPr lang="en-US" sz="2400" b="1" dirty="0" smtClean="0"/>
              <a:t> </a:t>
            </a:r>
            <a:r>
              <a:rPr lang="en-US" sz="2400" b="1" dirty="0" err="1"/>
              <a:t>thiện</a:t>
            </a:r>
            <a:r>
              <a:rPr lang="en-US" sz="2400" b="1" dirty="0"/>
              <a:t> </a:t>
            </a:r>
            <a:r>
              <a:rPr lang="en-US" sz="2400" b="1" dirty="0" err="1"/>
              <a:t>chương</a:t>
            </a:r>
            <a:r>
              <a:rPr lang="en-US" sz="2400" b="1" dirty="0"/>
              <a:t> </a:t>
            </a:r>
            <a:r>
              <a:rPr lang="en-US" sz="2400" b="1" dirty="0" err="1"/>
              <a:t>trình</a:t>
            </a:r>
            <a:r>
              <a:rPr lang="en-US" sz="2400" b="1" dirty="0"/>
              <a:t> </a:t>
            </a:r>
            <a:r>
              <a:rPr lang="en-US" sz="2400" b="1" dirty="0" err="1"/>
              <a:t>trong</a:t>
            </a:r>
            <a:r>
              <a:rPr lang="en-US" sz="2400" b="1" dirty="0"/>
              <a:t> </a:t>
            </a:r>
            <a:r>
              <a:rPr lang="en-US" sz="2400" b="1" dirty="0" err="1"/>
              <a:t>quá</a:t>
            </a:r>
            <a:r>
              <a:rPr lang="en-US" sz="2400" b="1" dirty="0"/>
              <a:t> </a:t>
            </a:r>
            <a:r>
              <a:rPr lang="en-US" sz="2400" b="1" dirty="0" err="1"/>
              <a:t>trình</a:t>
            </a:r>
            <a:r>
              <a:rPr lang="en-US" sz="2400" b="1" dirty="0"/>
              <a:t> </a:t>
            </a:r>
            <a:r>
              <a:rPr lang="en-US" sz="2400" b="1" dirty="0" err="1"/>
              <a:t>thực</a:t>
            </a:r>
            <a:r>
              <a:rPr lang="en-US" sz="2400" b="1" dirty="0"/>
              <a:t> </a:t>
            </a:r>
            <a:r>
              <a:rPr lang="en-US" sz="2400" b="1" dirty="0" err="1" smtClean="0"/>
              <a:t>hiện</a:t>
            </a:r>
            <a:r>
              <a:rPr lang="en-US" sz="2400" b="1" dirty="0" smtClean="0"/>
              <a:t>.</a:t>
            </a:r>
          </a:p>
          <a:p>
            <a:endParaRPr lang="en-US" sz="2400" b="1" dirty="0" smtClean="0"/>
          </a:p>
          <a:p>
            <a:endParaRPr lang="en-US" sz="2400" b="1" dirty="0"/>
          </a:p>
        </p:txBody>
      </p:sp>
      <p:sp>
        <p:nvSpPr>
          <p:cNvPr id="8" name="Rectangle 7"/>
          <p:cNvSpPr/>
          <p:nvPr/>
        </p:nvSpPr>
        <p:spPr>
          <a:xfrm>
            <a:off x="3135084" y="2779484"/>
            <a:ext cx="2365830" cy="34163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endParaRPr lang="en-US" sz="2400" b="1" dirty="0" smtClean="0"/>
          </a:p>
          <a:p>
            <a:pPr algn="ctr"/>
            <a:r>
              <a:rPr lang="en-US" sz="2400" b="1" dirty="0" err="1" smtClean="0"/>
              <a:t>Dựa</a:t>
            </a:r>
            <a:r>
              <a:rPr lang="en-US" sz="2400" b="1" dirty="0" smtClean="0"/>
              <a:t> </a:t>
            </a:r>
            <a:r>
              <a:rPr lang="en-US" sz="2400" b="1" dirty="0" err="1"/>
              <a:t>trên</a:t>
            </a:r>
            <a:r>
              <a:rPr lang="en-US" sz="2400" b="1" dirty="0"/>
              <a:t> </a:t>
            </a:r>
            <a:r>
              <a:rPr lang="en-US" sz="2400" b="1" dirty="0" err="1"/>
              <a:t>nội</a:t>
            </a:r>
            <a:r>
              <a:rPr lang="en-US" sz="2400" b="1" dirty="0"/>
              <a:t> </a:t>
            </a:r>
            <a:r>
              <a:rPr lang="en-US" sz="2400" b="1" dirty="0" smtClean="0"/>
              <a:t>dung </a:t>
            </a:r>
            <a:r>
              <a:rPr lang="en-US" sz="2400" b="1" dirty="0" err="1" smtClean="0"/>
              <a:t>chương</a:t>
            </a:r>
            <a:r>
              <a:rPr lang="en-US" sz="2400" b="1" dirty="0" smtClean="0"/>
              <a:t> </a:t>
            </a:r>
            <a:r>
              <a:rPr lang="en-US" sz="2400" b="1" dirty="0" err="1" smtClean="0"/>
              <a:t>trình</a:t>
            </a:r>
            <a:r>
              <a:rPr lang="en-US" sz="2400" b="1" dirty="0" smtClean="0"/>
              <a:t> </a:t>
            </a:r>
            <a:r>
              <a:rPr lang="en-US" sz="2400" b="1" dirty="0" err="1"/>
              <a:t>và</a:t>
            </a:r>
            <a:r>
              <a:rPr lang="en-US" sz="2400" b="1" dirty="0"/>
              <a:t> </a:t>
            </a:r>
            <a:r>
              <a:rPr lang="en-US" sz="2400" b="1" dirty="0" smtClean="0"/>
              <a:t> </a:t>
            </a:r>
            <a:r>
              <a:rPr lang="en-US" sz="2400" b="1" dirty="0" err="1" smtClean="0"/>
              <a:t>các</a:t>
            </a:r>
            <a:r>
              <a:rPr lang="en-US" sz="2400" b="1" dirty="0" smtClean="0"/>
              <a:t> </a:t>
            </a:r>
            <a:r>
              <a:rPr lang="en-US" sz="2400" b="1" dirty="0" err="1" smtClean="0"/>
              <a:t>yêu</a:t>
            </a:r>
            <a:r>
              <a:rPr lang="en-US" sz="2400" b="1" dirty="0" smtClean="0"/>
              <a:t> </a:t>
            </a:r>
            <a:r>
              <a:rPr lang="en-US" sz="2400" b="1" dirty="0" err="1"/>
              <a:t>cầu</a:t>
            </a:r>
            <a:r>
              <a:rPr lang="en-US" sz="2400" b="1" dirty="0"/>
              <a:t> </a:t>
            </a:r>
            <a:r>
              <a:rPr lang="en-US" sz="2400" b="1" dirty="0" err="1"/>
              <a:t>cần</a:t>
            </a:r>
            <a:r>
              <a:rPr lang="en-US" sz="2400" b="1" dirty="0"/>
              <a:t> </a:t>
            </a:r>
            <a:r>
              <a:rPr lang="en-US" sz="2400" b="1" dirty="0" err="1" smtClean="0"/>
              <a:t>đạt</a:t>
            </a:r>
            <a:r>
              <a:rPr lang="en-US" sz="2400" b="1" dirty="0" smtClean="0"/>
              <a:t>.</a:t>
            </a:r>
          </a:p>
          <a:p>
            <a:endParaRPr lang="en-US" sz="2400" b="1" dirty="0" smtClean="0"/>
          </a:p>
          <a:p>
            <a:endParaRPr lang="en-US" sz="2400" b="1" dirty="0" smtClean="0"/>
          </a:p>
          <a:p>
            <a:endParaRPr lang="en-US" sz="2400" b="1" dirty="0" smtClean="0"/>
          </a:p>
          <a:p>
            <a:endParaRPr lang="en-US" sz="2400" b="1" dirty="0" smtClean="0"/>
          </a:p>
        </p:txBody>
      </p:sp>
      <p:sp>
        <p:nvSpPr>
          <p:cNvPr id="9" name="Rectangle 8"/>
          <p:cNvSpPr/>
          <p:nvPr/>
        </p:nvSpPr>
        <p:spPr>
          <a:xfrm>
            <a:off x="5791199" y="2732315"/>
            <a:ext cx="2917371" cy="3416320"/>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b="1" dirty="0" err="1" smtClean="0"/>
              <a:t>Mỗi</a:t>
            </a:r>
            <a:r>
              <a:rPr lang="en-US" sz="2400" b="1" dirty="0" smtClean="0"/>
              <a:t> </a:t>
            </a:r>
            <a:r>
              <a:rPr lang="en-US" sz="2400" b="1" dirty="0" err="1"/>
              <a:t>trường</a:t>
            </a:r>
            <a:r>
              <a:rPr lang="en-US" sz="2400" b="1" dirty="0"/>
              <a:t> </a:t>
            </a:r>
            <a:r>
              <a:rPr lang="en-US" sz="2400" b="1" dirty="0" err="1"/>
              <a:t>xây</a:t>
            </a:r>
            <a:r>
              <a:rPr lang="en-US" sz="2400" b="1" dirty="0"/>
              <a:t> </a:t>
            </a:r>
            <a:r>
              <a:rPr lang="en-US" sz="2400" b="1" dirty="0" err="1"/>
              <a:t>dựng</a:t>
            </a:r>
            <a:r>
              <a:rPr lang="en-US" sz="2400" b="1" dirty="0"/>
              <a:t> </a:t>
            </a:r>
            <a:r>
              <a:rPr lang="en-US" sz="2400" b="1" dirty="0" err="1"/>
              <a:t>kế</a:t>
            </a:r>
            <a:r>
              <a:rPr lang="en-US" sz="2400" b="1" dirty="0"/>
              <a:t> </a:t>
            </a:r>
            <a:r>
              <a:rPr lang="en-US" sz="2400" b="1" dirty="0" err="1"/>
              <a:t>hoạch</a:t>
            </a:r>
            <a:r>
              <a:rPr lang="en-US" sz="2400" b="1" dirty="0"/>
              <a:t> </a:t>
            </a:r>
            <a:r>
              <a:rPr lang="en-US" sz="2400" b="1" dirty="0" err="1"/>
              <a:t>giáo</a:t>
            </a:r>
            <a:r>
              <a:rPr lang="en-US" sz="2400" b="1" dirty="0"/>
              <a:t> </a:t>
            </a:r>
            <a:r>
              <a:rPr lang="en-US" sz="2400" b="1" dirty="0" err="1"/>
              <a:t>dục</a:t>
            </a:r>
            <a:r>
              <a:rPr lang="en-US" sz="2400" b="1" dirty="0"/>
              <a:t> </a:t>
            </a:r>
            <a:r>
              <a:rPr lang="en-US" sz="2400" b="1" dirty="0" err="1"/>
              <a:t>riêng</a:t>
            </a:r>
            <a:r>
              <a:rPr lang="en-US" sz="2400" b="1" dirty="0"/>
              <a:t> </a:t>
            </a:r>
            <a:r>
              <a:rPr lang="en-US" sz="2400" b="1" dirty="0" err="1" smtClean="0"/>
              <a:t>linh</a:t>
            </a:r>
            <a:r>
              <a:rPr lang="en-US" sz="2400" b="1" dirty="0" smtClean="0"/>
              <a:t> </a:t>
            </a:r>
            <a:r>
              <a:rPr lang="en-US" sz="2400" b="1" dirty="0" err="1" smtClean="0"/>
              <a:t>hoạt</a:t>
            </a:r>
            <a:r>
              <a:rPr lang="en-US" sz="2400" b="1" dirty="0" smtClean="0"/>
              <a:t>, </a:t>
            </a:r>
            <a:r>
              <a:rPr lang="en-US" sz="2400" b="1" dirty="0" err="1"/>
              <a:t>phù</a:t>
            </a:r>
            <a:r>
              <a:rPr lang="en-US" sz="2400" b="1" dirty="0"/>
              <a:t> </a:t>
            </a:r>
            <a:r>
              <a:rPr lang="en-US" sz="2400" b="1" dirty="0" err="1"/>
              <a:t>hợp</a:t>
            </a:r>
            <a:r>
              <a:rPr lang="en-US" sz="2400" b="1" dirty="0"/>
              <a:t> </a:t>
            </a:r>
            <a:r>
              <a:rPr lang="en-US" sz="2400" b="1" dirty="0" err="1"/>
              <a:t>với</a:t>
            </a:r>
            <a:r>
              <a:rPr lang="en-US" sz="2400" b="1" dirty="0"/>
              <a:t> </a:t>
            </a:r>
            <a:r>
              <a:rPr lang="en-US" sz="2400" b="1" dirty="0" err="1"/>
              <a:t>điều</a:t>
            </a:r>
            <a:r>
              <a:rPr lang="en-US" sz="2400" b="1" dirty="0"/>
              <a:t> </a:t>
            </a:r>
            <a:r>
              <a:rPr lang="en-US" sz="2400" b="1" dirty="0" err="1"/>
              <a:t>kiện</a:t>
            </a:r>
            <a:r>
              <a:rPr lang="en-US" sz="2400" b="1" dirty="0"/>
              <a:t> </a:t>
            </a:r>
            <a:r>
              <a:rPr lang="en-US" sz="2400" b="1" dirty="0" err="1" smtClean="0"/>
              <a:t>từng</a:t>
            </a:r>
            <a:r>
              <a:rPr lang="en-US" sz="2400" b="1" dirty="0" smtClean="0"/>
              <a:t> </a:t>
            </a:r>
            <a:r>
              <a:rPr lang="en-US" sz="2400" b="1" dirty="0" err="1"/>
              <a:t>địa</a:t>
            </a:r>
            <a:r>
              <a:rPr lang="en-US" sz="2400" b="1" dirty="0"/>
              <a:t> </a:t>
            </a:r>
            <a:r>
              <a:rPr lang="en-US" sz="2400" b="1" dirty="0" err="1"/>
              <a:t>phương</a:t>
            </a:r>
            <a:r>
              <a:rPr lang="en-US" sz="2400" b="1" dirty="0"/>
              <a:t>, </a:t>
            </a:r>
            <a:r>
              <a:rPr lang="en-US" sz="2400" b="1" dirty="0" err="1"/>
              <a:t>bảo</a:t>
            </a:r>
            <a:r>
              <a:rPr lang="en-US" sz="2400" b="1" dirty="0"/>
              <a:t> </a:t>
            </a:r>
            <a:r>
              <a:rPr lang="en-US" sz="2400" b="1" dirty="0" err="1"/>
              <a:t>đảm</a:t>
            </a:r>
            <a:r>
              <a:rPr lang="en-US" sz="2400" b="1" dirty="0"/>
              <a:t> </a:t>
            </a:r>
            <a:r>
              <a:rPr lang="en-US" sz="2400" b="1" dirty="0" err="1"/>
              <a:t>mục</a:t>
            </a:r>
            <a:r>
              <a:rPr lang="en-US" sz="2400" b="1" dirty="0"/>
              <a:t> </a:t>
            </a:r>
            <a:r>
              <a:rPr lang="en-US" sz="2400" b="1" dirty="0" err="1"/>
              <a:t>tiêu</a:t>
            </a:r>
            <a:r>
              <a:rPr lang="en-US" sz="2400" b="1" dirty="0"/>
              <a:t> </a:t>
            </a:r>
            <a:r>
              <a:rPr lang="en-US" sz="2400" b="1" dirty="0" err="1"/>
              <a:t>và</a:t>
            </a:r>
            <a:r>
              <a:rPr lang="en-US" sz="2400" b="1" dirty="0"/>
              <a:t> </a:t>
            </a:r>
            <a:r>
              <a:rPr lang="en-US" sz="2400" b="1" dirty="0" err="1"/>
              <a:t>chất</a:t>
            </a:r>
            <a:r>
              <a:rPr lang="en-US" sz="2400" b="1" dirty="0"/>
              <a:t> </a:t>
            </a:r>
            <a:r>
              <a:rPr lang="en-US" sz="2400" b="1" dirty="0" err="1" smtClean="0"/>
              <a:t>lượng</a:t>
            </a:r>
            <a:r>
              <a:rPr lang="en-US" sz="2400" b="1" dirty="0" smtClean="0"/>
              <a:t> </a:t>
            </a:r>
            <a:r>
              <a:rPr lang="en-US" sz="2400" b="1" dirty="0" err="1" smtClean="0"/>
              <a:t>giáo</a:t>
            </a:r>
            <a:r>
              <a:rPr lang="en-US" sz="2400" b="1" dirty="0" smtClean="0"/>
              <a:t> </a:t>
            </a:r>
            <a:r>
              <a:rPr lang="en-US" sz="2400" b="1" dirty="0" err="1" smtClean="0"/>
              <a:t>dục</a:t>
            </a:r>
            <a:r>
              <a:rPr lang="en-US" sz="2400" b="1" dirty="0" smtClean="0"/>
              <a:t>.</a:t>
            </a:r>
          </a:p>
          <a:p>
            <a:endParaRPr lang="en-US" sz="2400" b="1" dirty="0"/>
          </a:p>
        </p:txBody>
      </p:sp>
      <p:sp>
        <p:nvSpPr>
          <p:cNvPr id="10" name="Rectangle 9"/>
          <p:cNvSpPr/>
          <p:nvPr/>
        </p:nvSpPr>
        <p:spPr>
          <a:xfrm>
            <a:off x="8969829" y="2703016"/>
            <a:ext cx="3004457" cy="3416320"/>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b="1" dirty="0" err="1" smtClean="0"/>
              <a:t>Bộ</a:t>
            </a:r>
            <a:r>
              <a:rPr lang="en-US" sz="2400" b="1" dirty="0" smtClean="0"/>
              <a:t> </a:t>
            </a:r>
            <a:r>
              <a:rPr lang="en-US" sz="2400" b="1" dirty="0" err="1"/>
              <a:t>Giáo</a:t>
            </a:r>
            <a:r>
              <a:rPr lang="en-US" sz="2400" b="1" dirty="0"/>
              <a:t> </a:t>
            </a:r>
            <a:r>
              <a:rPr lang="en-US" sz="2400" b="1" dirty="0" err="1"/>
              <a:t>dục</a:t>
            </a:r>
            <a:r>
              <a:rPr lang="en-US" sz="2400" b="1" dirty="0"/>
              <a:t> </a:t>
            </a:r>
            <a:r>
              <a:rPr lang="en-US" sz="2400" b="1" dirty="0" err="1"/>
              <a:t>và</a:t>
            </a:r>
            <a:r>
              <a:rPr lang="en-US" sz="2400" b="1" dirty="0"/>
              <a:t> </a:t>
            </a:r>
            <a:r>
              <a:rPr lang="en-US" sz="2400" b="1" dirty="0" err="1"/>
              <a:t>Đào</a:t>
            </a:r>
            <a:r>
              <a:rPr lang="en-US" sz="2400" b="1" dirty="0"/>
              <a:t> </a:t>
            </a:r>
            <a:r>
              <a:rPr lang="en-US" sz="2400" b="1" dirty="0" err="1"/>
              <a:t>tạo</a:t>
            </a:r>
            <a:r>
              <a:rPr lang="en-US" sz="2400" b="1" dirty="0"/>
              <a:t> </a:t>
            </a:r>
            <a:r>
              <a:rPr lang="en-US" sz="2400" b="1" dirty="0" err="1"/>
              <a:t>tổ</a:t>
            </a:r>
            <a:r>
              <a:rPr lang="en-US" sz="2400" b="1" dirty="0"/>
              <a:t> </a:t>
            </a:r>
            <a:r>
              <a:rPr lang="en-US" sz="2400" b="1" dirty="0" err="1"/>
              <a:t>chức</a:t>
            </a:r>
            <a:r>
              <a:rPr lang="en-US" sz="2400" b="1" dirty="0"/>
              <a:t> </a:t>
            </a:r>
            <a:r>
              <a:rPr lang="en-US" sz="2400" b="1" dirty="0" err="1" smtClean="0"/>
              <a:t>thiết</a:t>
            </a:r>
            <a:r>
              <a:rPr lang="en-US" sz="2400" b="1" dirty="0" smtClean="0"/>
              <a:t> </a:t>
            </a:r>
            <a:r>
              <a:rPr lang="en-US" sz="2400" b="1" dirty="0" err="1" smtClean="0"/>
              <a:t>kế</a:t>
            </a:r>
            <a:r>
              <a:rPr lang="en-US" sz="2400" b="1" dirty="0" smtClean="0"/>
              <a:t> </a:t>
            </a:r>
            <a:r>
              <a:rPr lang="en-US" sz="2400" b="1" dirty="0" err="1" smtClean="0"/>
              <a:t>chương</a:t>
            </a:r>
            <a:r>
              <a:rPr lang="en-US" sz="2400" b="1" dirty="0" smtClean="0"/>
              <a:t> </a:t>
            </a:r>
            <a:r>
              <a:rPr lang="en-US" sz="2400" b="1" dirty="0" err="1"/>
              <a:t>trình</a:t>
            </a:r>
            <a:r>
              <a:rPr lang="en-US" sz="2400" b="1" dirty="0"/>
              <a:t> </a:t>
            </a:r>
            <a:r>
              <a:rPr lang="en-US" sz="2400" b="1" dirty="0" err="1"/>
              <a:t>giáo</a:t>
            </a:r>
            <a:r>
              <a:rPr lang="en-US" sz="2400" b="1" dirty="0"/>
              <a:t> </a:t>
            </a:r>
            <a:r>
              <a:rPr lang="en-US" sz="2400" b="1" dirty="0" err="1"/>
              <a:t>dục</a:t>
            </a:r>
            <a:r>
              <a:rPr lang="en-US" sz="2400" b="1" dirty="0"/>
              <a:t> </a:t>
            </a:r>
            <a:r>
              <a:rPr lang="en-US" sz="2400" b="1" dirty="0" err="1"/>
              <a:t>dành</a:t>
            </a:r>
            <a:r>
              <a:rPr lang="en-US" sz="2400" b="1" dirty="0"/>
              <a:t> </a:t>
            </a:r>
            <a:r>
              <a:rPr lang="en-US" sz="2400" b="1" dirty="0" err="1"/>
              <a:t>cho</a:t>
            </a:r>
            <a:r>
              <a:rPr lang="en-US" sz="2400" b="1" dirty="0"/>
              <a:t> </a:t>
            </a:r>
            <a:r>
              <a:rPr lang="en-US" sz="2400" b="1" dirty="0" err="1"/>
              <a:t>các</a:t>
            </a:r>
            <a:r>
              <a:rPr lang="en-US" sz="2400" b="1" dirty="0"/>
              <a:t> </a:t>
            </a:r>
            <a:r>
              <a:rPr lang="en-US" sz="2400" b="1" dirty="0" err="1">
                <a:latin typeface="Times New Roman" pitchFamily="18" charset="0"/>
                <a:cs typeface="Times New Roman" pitchFamily="18" charset="0"/>
              </a:rPr>
              <a:t>đối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tượng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chuyên</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biệt</a:t>
            </a:r>
            <a:r>
              <a:rPr lang="en-US" sz="2400" b="1" dirty="0" smtClean="0">
                <a:latin typeface="Times New Roman" pitchFamily="18" charset="0"/>
                <a:cs typeface="Times New Roman" pitchFamily="18" charset="0"/>
              </a:rPr>
              <a:t>.</a:t>
            </a:r>
          </a:p>
          <a:p>
            <a:endParaRPr lang="en-US" sz="2400" b="1" dirty="0" smtClean="0"/>
          </a:p>
          <a:p>
            <a:endParaRPr lang="en-US" sz="2400" b="1" dirty="0" smtClean="0"/>
          </a:p>
          <a:p>
            <a:endParaRPr lang="en-US" sz="2400" b="1" dirty="0" smtClean="0"/>
          </a:p>
          <a:p>
            <a:endParaRPr lang="en-US" sz="2400" dirty="0"/>
          </a:p>
        </p:txBody>
      </p:sp>
      <p:cxnSp>
        <p:nvCxnSpPr>
          <p:cNvPr id="11" name="Straight Connector 10">
            <a:extLst>
              <a:ext uri="{FF2B5EF4-FFF2-40B4-BE49-F238E27FC236}">
                <a16:creationId xmlns="" xmlns:a16="http://schemas.microsoft.com/office/drawing/2014/main" id="{0B45C88A-AC32-4D54-B16C-35F697C906C5}"/>
              </a:ext>
            </a:extLst>
          </p:cNvPr>
          <p:cNvCxnSpPr/>
          <p:nvPr/>
        </p:nvCxnSpPr>
        <p:spPr>
          <a:xfrm flipH="1">
            <a:off x="1422400" y="1106715"/>
            <a:ext cx="4879879" cy="1650071"/>
          </a:xfrm>
          <a:prstGeom prst="line">
            <a:avLst/>
          </a:prstGeom>
          <a:ln w="28575">
            <a:solidFill>
              <a:srgbClr val="00B050"/>
            </a:solidFill>
          </a:ln>
        </p:spPr>
        <p:style>
          <a:lnRef idx="1">
            <a:schemeClr val="accent6"/>
          </a:lnRef>
          <a:fillRef idx="0">
            <a:schemeClr val="accent6"/>
          </a:fillRef>
          <a:effectRef idx="0">
            <a:schemeClr val="accent6"/>
          </a:effectRef>
          <a:fontRef idx="minor">
            <a:schemeClr val="tx1"/>
          </a:fontRef>
        </p:style>
      </p:cxnSp>
      <p:cxnSp>
        <p:nvCxnSpPr>
          <p:cNvPr id="13" name="Straight Connector 12">
            <a:extLst>
              <a:ext uri="{FF2B5EF4-FFF2-40B4-BE49-F238E27FC236}">
                <a16:creationId xmlns="" xmlns:a16="http://schemas.microsoft.com/office/drawing/2014/main" id="{0B45C88A-AC32-4D54-B16C-35F697C906C5}"/>
              </a:ext>
            </a:extLst>
          </p:cNvPr>
          <p:cNvCxnSpPr>
            <a:endCxn id="8" idx="0"/>
          </p:cNvCxnSpPr>
          <p:nvPr/>
        </p:nvCxnSpPr>
        <p:spPr>
          <a:xfrm rot="5400000">
            <a:off x="4468421" y="902523"/>
            <a:ext cx="1726539" cy="2027382"/>
          </a:xfrm>
          <a:prstGeom prst="line">
            <a:avLst/>
          </a:prstGeom>
          <a:ln w="28575">
            <a:solidFill>
              <a:srgbClr val="00B050"/>
            </a:solidFill>
          </a:ln>
        </p:spPr>
        <p:style>
          <a:lnRef idx="1">
            <a:schemeClr val="accent6"/>
          </a:lnRef>
          <a:fillRef idx="0">
            <a:schemeClr val="accent6"/>
          </a:fillRef>
          <a:effectRef idx="0">
            <a:schemeClr val="accent6"/>
          </a:effectRef>
          <a:fontRef idx="minor">
            <a:schemeClr val="tx1"/>
          </a:fontRef>
        </p:style>
      </p:cxnSp>
      <p:cxnSp>
        <p:nvCxnSpPr>
          <p:cNvPr id="14" name="Straight Connector 13">
            <a:extLst>
              <a:ext uri="{FF2B5EF4-FFF2-40B4-BE49-F238E27FC236}">
                <a16:creationId xmlns="" xmlns:a16="http://schemas.microsoft.com/office/drawing/2014/main" id="{0B45C88A-AC32-4D54-B16C-35F697C906C5}"/>
              </a:ext>
            </a:extLst>
          </p:cNvPr>
          <p:cNvCxnSpPr/>
          <p:nvPr/>
        </p:nvCxnSpPr>
        <p:spPr>
          <a:xfrm rot="16200000" flipH="1">
            <a:off x="5816569" y="1581757"/>
            <a:ext cx="1737158" cy="679534"/>
          </a:xfrm>
          <a:prstGeom prst="line">
            <a:avLst/>
          </a:prstGeom>
          <a:ln w="28575">
            <a:solidFill>
              <a:srgbClr val="00B050"/>
            </a:solidFill>
          </a:ln>
        </p:spPr>
        <p:style>
          <a:lnRef idx="1">
            <a:schemeClr val="accent6"/>
          </a:lnRef>
          <a:fillRef idx="0">
            <a:schemeClr val="accent6"/>
          </a:fillRef>
          <a:effectRef idx="0">
            <a:schemeClr val="accent6"/>
          </a:effectRef>
          <a:fontRef idx="minor">
            <a:schemeClr val="tx1"/>
          </a:fontRef>
        </p:style>
      </p:cxnSp>
      <p:cxnSp>
        <p:nvCxnSpPr>
          <p:cNvPr id="15" name="Straight Connector 14">
            <a:extLst>
              <a:ext uri="{FF2B5EF4-FFF2-40B4-BE49-F238E27FC236}">
                <a16:creationId xmlns="" xmlns:a16="http://schemas.microsoft.com/office/drawing/2014/main" id="{0B45C88A-AC32-4D54-B16C-35F697C906C5}"/>
              </a:ext>
            </a:extLst>
          </p:cNvPr>
          <p:cNvCxnSpPr/>
          <p:nvPr/>
        </p:nvCxnSpPr>
        <p:spPr>
          <a:xfrm rot="16200000" flipH="1">
            <a:off x="7536512" y="-210759"/>
            <a:ext cx="1650071" cy="4119419"/>
          </a:xfrm>
          <a:prstGeom prst="line">
            <a:avLst/>
          </a:prstGeom>
          <a:ln w="28575">
            <a:solidFill>
              <a:srgbClr val="00B050"/>
            </a:solidFill>
          </a:ln>
        </p:spPr>
        <p:style>
          <a:lnRef idx="1">
            <a:schemeClr val="accent6"/>
          </a:lnRef>
          <a:fillRef idx="0">
            <a:schemeClr val="accent6"/>
          </a:fillRef>
          <a:effectRef idx="0">
            <a:schemeClr val="accent6"/>
          </a:effectRef>
          <a:fontRef idx="minor">
            <a:schemeClr val="tx1"/>
          </a:fontRef>
        </p:style>
      </p:cxnSp>
      <p:sp>
        <p:nvSpPr>
          <p:cNvPr id="32" name="TextBox 31"/>
          <p:cNvSpPr txBox="1"/>
          <p:nvPr/>
        </p:nvSpPr>
        <p:spPr>
          <a:xfrm>
            <a:off x="1378857" y="362857"/>
            <a:ext cx="9855200" cy="769441"/>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4400" b="1" dirty="0" smtClean="0">
                <a:solidFill>
                  <a:srgbClr val="FF0000"/>
                </a:solidFill>
                <a:latin typeface="Times New Roman" pitchFamily="18" charset="0"/>
                <a:cs typeface="Times New Roman" pitchFamily="18" charset="0"/>
              </a:rPr>
              <a:t>5. PHÁT TRIỂN CHƯƠNG TRÌNH</a:t>
            </a:r>
            <a:endParaRPr lang="vi-VN" sz="4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577395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him của tôi Ngu Van.mp4">
            <a:hlinkClick r:id="" action="ppaction://media"/>
          </p:cNvPr>
          <p:cNvPicPr>
            <a:picLocks noRot="1" noChangeAspect="1"/>
          </p:cNvPicPr>
          <p:nvPr>
            <a:videoFile r:link="rId1"/>
          </p:nvPr>
        </p:nvPicPr>
        <p:blipFill>
          <a:blip r:embed="rId3"/>
          <a:stretch>
            <a:fillRect/>
          </a:stretch>
        </p:blipFill>
        <p:spPr>
          <a:xfrm>
            <a:off x="0" y="1"/>
            <a:ext cx="12192000" cy="6858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 y="241300"/>
            <a:ext cx="12108180" cy="554990"/>
          </a:xfrm>
        </p:spPr>
        <p:txBody>
          <a:bodyPr>
            <a:normAutofit/>
          </a:bodyPr>
          <a:lstStyle/>
          <a:p>
            <a:r>
              <a:rPr lang="en-US" altLang="en-GB" sz="3000" b="1" dirty="0">
                <a:solidFill>
                  <a:srgbClr val="FF0000"/>
                </a:solidFill>
                <a:latin typeface="Times New Roman" panose="02020603050405020304" pitchFamily="18" charset="0"/>
                <a:cs typeface="Times New Roman" panose="02020603050405020304" pitchFamily="18" charset="0"/>
                <a:sym typeface="+mn-ea"/>
              </a:rPr>
              <a:t>        THÔNG TƯ CHƯƠNG TRÌNH GIÁO DỤC PHỔ THÔNG 2018</a:t>
            </a:r>
            <a:endParaRPr lang="en-US" sz="3000" dirty="0"/>
          </a:p>
        </p:txBody>
      </p:sp>
      <p:sp>
        <p:nvSpPr>
          <p:cNvPr id="5" name="Title 1"/>
          <p:cNvSpPr>
            <a:spLocks noGrp="1"/>
          </p:cNvSpPr>
          <p:nvPr/>
        </p:nvSpPr>
        <p:spPr>
          <a:xfrm>
            <a:off x="269240" y="1440815"/>
            <a:ext cx="11940540" cy="6629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000"/>
          </a:p>
        </p:txBody>
      </p:sp>
      <p:sp>
        <p:nvSpPr>
          <p:cNvPr id="7" name="Title 1"/>
          <p:cNvSpPr>
            <a:spLocks noGrp="1"/>
          </p:cNvSpPr>
          <p:nvPr/>
        </p:nvSpPr>
        <p:spPr>
          <a:xfrm>
            <a:off x="431165" y="4368800"/>
            <a:ext cx="11383645" cy="20389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endParaRPr lang="en-US" altLang="en-GB" sz="2500" b="1">
              <a:latin typeface="Times New Roman" panose="02020603050405020304" pitchFamily="18" charset="0"/>
              <a:cs typeface="Times New Roman" panose="02020603050405020304" pitchFamily="18" charset="0"/>
              <a:sym typeface="+mn-ea"/>
            </a:endParaRPr>
          </a:p>
        </p:txBody>
      </p:sp>
      <p:sp>
        <p:nvSpPr>
          <p:cNvPr id="8" name="Text Box 7"/>
          <p:cNvSpPr txBox="1"/>
          <p:nvPr/>
        </p:nvSpPr>
        <p:spPr>
          <a:xfrm>
            <a:off x="294005" y="5162550"/>
            <a:ext cx="11658600" cy="1014730"/>
          </a:xfrm>
          <a:prstGeom prst="rect">
            <a:avLst/>
          </a:prstGeom>
          <a:noFill/>
        </p:spPr>
        <p:txBody>
          <a:bodyPr wrap="square" rtlCol="0" anchor="t">
            <a:spAutoFit/>
          </a:bodyPr>
          <a:lstStyle/>
          <a:p>
            <a:pPr algn="just">
              <a:lnSpc>
                <a:spcPct val="100000"/>
              </a:lnSpc>
            </a:pPr>
            <a:r>
              <a:rPr lang="en-US" altLang="en-GB" sz="3000" b="1" dirty="0">
                <a:latin typeface="Times New Roman" panose="02020603050405020304" pitchFamily="18" charset="0"/>
                <a:cs typeface="Times New Roman" panose="02020603050405020304" pitchFamily="18" charset="0"/>
                <a:sym typeface="+mn-ea"/>
              </a:rPr>
              <a:t>	</a:t>
            </a:r>
            <a:r>
              <a:rPr lang="en-US" altLang="en-GB" sz="3000" b="1" dirty="0" smtClean="0">
                <a:latin typeface="Times New Roman" panose="02020603050405020304" pitchFamily="18" charset="0"/>
                <a:cs typeface="Times New Roman" panose="02020603050405020304" pitchFamily="18" charset="0"/>
                <a:sym typeface="+mn-ea"/>
              </a:rPr>
              <a:t>  + </a:t>
            </a:r>
            <a:r>
              <a:rPr lang="en-US" altLang="en-GB" sz="3000" dirty="0" err="1" smtClean="0">
                <a:latin typeface="Times New Roman" panose="02020603050405020304" pitchFamily="18" charset="0"/>
                <a:cs typeface="Times New Roman" panose="02020603050405020304" pitchFamily="18" charset="0"/>
                <a:sym typeface="+mn-ea"/>
              </a:rPr>
              <a:t>Thông</a:t>
            </a:r>
            <a:r>
              <a:rPr lang="en-US" altLang="en-GB" sz="3000" dirty="0" smtClean="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tư</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số</a:t>
            </a:r>
            <a:r>
              <a:rPr lang="en-US" altLang="en-GB" sz="3000" dirty="0">
                <a:latin typeface="Times New Roman" panose="02020603050405020304" pitchFamily="18" charset="0"/>
                <a:cs typeface="Times New Roman" panose="02020603050405020304" pitchFamily="18" charset="0"/>
                <a:sym typeface="+mn-ea"/>
              </a:rPr>
              <a:t> 05/2019/TT-BGDĐT, </a:t>
            </a:r>
            <a:r>
              <a:rPr lang="en-US" altLang="en-GB" sz="3000" dirty="0" err="1">
                <a:latin typeface="Times New Roman" panose="02020603050405020304" pitchFamily="18" charset="0"/>
                <a:cs typeface="Times New Roman" panose="02020603050405020304" pitchFamily="18" charset="0"/>
                <a:sym typeface="+mn-ea"/>
              </a:rPr>
              <a:t>Hà</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Nội</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ngày</a:t>
            </a:r>
            <a:r>
              <a:rPr lang="en-US" altLang="en-GB" sz="3000" dirty="0">
                <a:latin typeface="Times New Roman" panose="02020603050405020304" pitchFamily="18" charset="0"/>
                <a:cs typeface="Times New Roman" panose="02020603050405020304" pitchFamily="18" charset="0"/>
                <a:sym typeface="+mn-ea"/>
              </a:rPr>
              <a:t> 05 </a:t>
            </a:r>
            <a:r>
              <a:rPr lang="en-US" altLang="en-GB" sz="3000" dirty="0" err="1">
                <a:latin typeface="Times New Roman" panose="02020603050405020304" pitchFamily="18" charset="0"/>
                <a:cs typeface="Times New Roman" panose="02020603050405020304" pitchFamily="18" charset="0"/>
                <a:sym typeface="+mn-ea"/>
              </a:rPr>
              <a:t>tháng</a:t>
            </a:r>
            <a:r>
              <a:rPr lang="en-US" altLang="en-GB" sz="3000" dirty="0">
                <a:latin typeface="Times New Roman" panose="02020603050405020304" pitchFamily="18" charset="0"/>
                <a:cs typeface="Times New Roman" panose="02020603050405020304" pitchFamily="18" charset="0"/>
                <a:sym typeface="+mn-ea"/>
              </a:rPr>
              <a:t> 4 </a:t>
            </a:r>
            <a:r>
              <a:rPr lang="en-US" altLang="en-GB" sz="3000" dirty="0" err="1">
                <a:latin typeface="Times New Roman" panose="02020603050405020304" pitchFamily="18" charset="0"/>
                <a:cs typeface="Times New Roman" panose="02020603050405020304" pitchFamily="18" charset="0"/>
                <a:sym typeface="+mn-ea"/>
              </a:rPr>
              <a:t>năm</a:t>
            </a:r>
            <a:r>
              <a:rPr lang="en-US" altLang="en-GB" sz="3000" dirty="0">
                <a:latin typeface="Times New Roman" panose="02020603050405020304" pitchFamily="18" charset="0"/>
                <a:cs typeface="Times New Roman" panose="02020603050405020304" pitchFamily="18" charset="0"/>
                <a:sym typeface="+mn-ea"/>
              </a:rPr>
              <a:t> 2019 Ban </a:t>
            </a:r>
            <a:r>
              <a:rPr lang="en-US" altLang="en-GB" sz="3000" dirty="0" err="1">
                <a:latin typeface="Times New Roman" panose="02020603050405020304" pitchFamily="18" charset="0"/>
                <a:cs typeface="Times New Roman" panose="02020603050405020304" pitchFamily="18" charset="0"/>
                <a:sym typeface="+mn-ea"/>
              </a:rPr>
              <a:t>hành</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danh</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mục</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thiết</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bị</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dạy</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học</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tối</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thiểu</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lớp</a:t>
            </a:r>
            <a:r>
              <a:rPr lang="en-US" altLang="en-GB" sz="3000" dirty="0">
                <a:latin typeface="Times New Roman" panose="02020603050405020304" pitchFamily="18" charset="0"/>
                <a:cs typeface="Times New Roman" panose="02020603050405020304" pitchFamily="18" charset="0"/>
                <a:sym typeface="+mn-ea"/>
              </a:rPr>
              <a:t> 1.</a:t>
            </a:r>
          </a:p>
        </p:txBody>
      </p:sp>
      <p:sp>
        <p:nvSpPr>
          <p:cNvPr id="3" name="Text Box 2"/>
          <p:cNvSpPr txBox="1"/>
          <p:nvPr/>
        </p:nvSpPr>
        <p:spPr>
          <a:xfrm>
            <a:off x="485956" y="3747407"/>
            <a:ext cx="11401425" cy="1014730"/>
          </a:xfrm>
          <a:prstGeom prst="rect">
            <a:avLst/>
          </a:prstGeom>
          <a:noFill/>
        </p:spPr>
        <p:txBody>
          <a:bodyPr wrap="square" rtlCol="0" anchor="t">
            <a:spAutoFit/>
          </a:bodyPr>
          <a:lstStyle/>
          <a:p>
            <a:pPr algn="just">
              <a:lnSpc>
                <a:spcPct val="100000"/>
              </a:lnSpc>
            </a:pPr>
            <a:r>
              <a:rPr lang="en-US" altLang="en-GB" sz="3000" dirty="0">
                <a:latin typeface="Times New Roman" panose="02020603050405020304" pitchFamily="18" charset="0"/>
                <a:cs typeface="Times New Roman" panose="02020603050405020304" pitchFamily="18" charset="0"/>
                <a:sym typeface="+mn-ea"/>
              </a:rPr>
              <a:t>	</a:t>
            </a:r>
            <a:r>
              <a:rPr lang="en-US" altLang="en-GB" sz="3000" b="1" dirty="0" smtClean="0">
                <a:latin typeface="Times New Roman" panose="02020603050405020304" pitchFamily="18" charset="0"/>
                <a:cs typeface="Times New Roman" panose="02020603050405020304" pitchFamily="18" charset="0"/>
                <a:sym typeface="+mn-ea"/>
              </a:rPr>
              <a:t>+</a:t>
            </a:r>
            <a:r>
              <a:rPr lang="en-US" altLang="en-GB" sz="3000" dirty="0" smtClean="0">
                <a:latin typeface="Times New Roman" panose="02020603050405020304" pitchFamily="18" charset="0"/>
                <a:cs typeface="Times New Roman" panose="02020603050405020304" pitchFamily="18" charset="0"/>
                <a:sym typeface="+mn-ea"/>
              </a:rPr>
              <a:t> </a:t>
            </a:r>
            <a:r>
              <a:rPr lang="en-US" altLang="en-GB" sz="3000" dirty="0" err="1" smtClean="0">
                <a:latin typeface="Times New Roman" panose="02020603050405020304" pitchFamily="18" charset="0"/>
                <a:cs typeface="Times New Roman" panose="02020603050405020304" pitchFamily="18" charset="0"/>
                <a:sym typeface="+mn-ea"/>
              </a:rPr>
              <a:t>Thông</a:t>
            </a:r>
            <a:r>
              <a:rPr lang="en-US" altLang="en-GB" sz="3000" dirty="0" smtClean="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tư</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số</a:t>
            </a:r>
            <a:r>
              <a:rPr lang="en-US" altLang="en-GB" sz="3000" dirty="0">
                <a:latin typeface="Times New Roman" panose="02020603050405020304" pitchFamily="18" charset="0"/>
                <a:cs typeface="Times New Roman" panose="02020603050405020304" pitchFamily="18" charset="0"/>
                <a:sym typeface="+mn-ea"/>
              </a:rPr>
              <a:t> 14/2018/TT-BGDĐT, </a:t>
            </a:r>
            <a:r>
              <a:rPr lang="en-US" altLang="en-GB" sz="3000" dirty="0" err="1">
                <a:latin typeface="Times New Roman" panose="02020603050405020304" pitchFamily="18" charset="0"/>
                <a:cs typeface="Times New Roman" panose="02020603050405020304" pitchFamily="18" charset="0"/>
                <a:sym typeface="+mn-ea"/>
              </a:rPr>
              <a:t>Hà</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Nội</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ngày</a:t>
            </a:r>
            <a:r>
              <a:rPr lang="en-US" altLang="en-GB" sz="3000" dirty="0">
                <a:latin typeface="Times New Roman" panose="02020603050405020304" pitchFamily="18" charset="0"/>
                <a:cs typeface="Times New Roman" panose="02020603050405020304" pitchFamily="18" charset="0"/>
                <a:sym typeface="+mn-ea"/>
              </a:rPr>
              <a:t> 20 </a:t>
            </a:r>
            <a:r>
              <a:rPr lang="en-US" altLang="en-GB" sz="3000" dirty="0" err="1">
                <a:latin typeface="Times New Roman" panose="02020603050405020304" pitchFamily="18" charset="0"/>
                <a:cs typeface="Times New Roman" panose="02020603050405020304" pitchFamily="18" charset="0"/>
                <a:sym typeface="+mn-ea"/>
              </a:rPr>
              <a:t>tháng</a:t>
            </a:r>
            <a:r>
              <a:rPr lang="en-US" altLang="en-GB" sz="3000" dirty="0">
                <a:latin typeface="Times New Roman" panose="02020603050405020304" pitchFamily="18" charset="0"/>
                <a:cs typeface="Times New Roman" panose="02020603050405020304" pitchFamily="18" charset="0"/>
                <a:sym typeface="+mn-ea"/>
              </a:rPr>
              <a:t> 7 </a:t>
            </a:r>
            <a:r>
              <a:rPr lang="en-US" altLang="en-GB" sz="3000" dirty="0" err="1">
                <a:latin typeface="Times New Roman" panose="02020603050405020304" pitchFamily="18" charset="0"/>
                <a:cs typeface="Times New Roman" panose="02020603050405020304" pitchFamily="18" charset="0"/>
                <a:sym typeface="+mn-ea"/>
              </a:rPr>
              <a:t>năm</a:t>
            </a:r>
            <a:r>
              <a:rPr lang="en-US" altLang="en-GB" sz="3000" dirty="0">
                <a:latin typeface="Times New Roman" panose="02020603050405020304" pitchFamily="18" charset="0"/>
                <a:cs typeface="Times New Roman" panose="02020603050405020304" pitchFamily="18" charset="0"/>
                <a:sym typeface="+mn-ea"/>
              </a:rPr>
              <a:t> 2018 Ban </a:t>
            </a:r>
            <a:r>
              <a:rPr lang="en-US" altLang="en-GB" sz="3000" dirty="0" err="1">
                <a:latin typeface="Times New Roman" panose="02020603050405020304" pitchFamily="18" charset="0"/>
                <a:cs typeface="Times New Roman" panose="02020603050405020304" pitchFamily="18" charset="0"/>
                <a:sym typeface="+mn-ea"/>
              </a:rPr>
              <a:t>hành</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quy</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định</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chuẩn</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Hiệu</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trưởng</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cơ</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sở</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giáo</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dục</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phổ</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thông</a:t>
            </a:r>
            <a:r>
              <a:rPr lang="en-US" altLang="en-GB" sz="3000" dirty="0">
                <a:latin typeface="Times New Roman" panose="02020603050405020304" pitchFamily="18" charset="0"/>
                <a:cs typeface="Times New Roman" panose="02020603050405020304" pitchFamily="18" charset="0"/>
                <a:sym typeface="+mn-ea"/>
              </a:rPr>
              <a:t>.</a:t>
            </a:r>
          </a:p>
        </p:txBody>
      </p:sp>
      <p:sp>
        <p:nvSpPr>
          <p:cNvPr id="9" name="Text Box 8"/>
          <p:cNvSpPr txBox="1"/>
          <p:nvPr/>
        </p:nvSpPr>
        <p:spPr>
          <a:xfrm>
            <a:off x="533400" y="1582511"/>
            <a:ext cx="11440886" cy="1938020"/>
          </a:xfrm>
          <a:prstGeom prst="rect">
            <a:avLst/>
          </a:prstGeom>
          <a:noFill/>
        </p:spPr>
        <p:txBody>
          <a:bodyPr wrap="square" rtlCol="0" anchor="t">
            <a:spAutoFit/>
          </a:bodyPr>
          <a:lstStyle/>
          <a:p>
            <a:pPr algn="just">
              <a:lnSpc>
                <a:spcPct val="100000"/>
              </a:lnSpc>
            </a:pPr>
            <a:r>
              <a:rPr lang="en-US" altLang="en-GB" sz="3000" b="1" dirty="0">
                <a:latin typeface="Times New Roman" panose="02020603050405020304" pitchFamily="18" charset="0"/>
                <a:cs typeface="Times New Roman" panose="02020603050405020304" pitchFamily="18" charset="0"/>
                <a:sym typeface="+mn-ea"/>
              </a:rPr>
              <a:t>	</a:t>
            </a:r>
            <a:r>
              <a:rPr lang="en-US" altLang="en-GB" sz="3000" b="1" dirty="0" smtClean="0">
                <a:latin typeface="Times New Roman" panose="02020603050405020304" pitchFamily="18" charset="0"/>
                <a:cs typeface="Times New Roman" panose="02020603050405020304" pitchFamily="18" charset="0"/>
                <a:sym typeface="+mn-ea"/>
              </a:rPr>
              <a:t>+ </a:t>
            </a:r>
            <a:r>
              <a:rPr lang="en-US" altLang="en-GB" sz="3000" dirty="0" err="1" smtClean="0">
                <a:latin typeface="Times New Roman" panose="02020603050405020304" pitchFamily="18" charset="0"/>
                <a:cs typeface="Times New Roman" panose="02020603050405020304" pitchFamily="18" charset="0"/>
                <a:sym typeface="+mn-ea"/>
              </a:rPr>
              <a:t>Thông</a:t>
            </a:r>
            <a:r>
              <a:rPr lang="en-US" altLang="en-GB" sz="3000" dirty="0" smtClean="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tư</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số</a:t>
            </a:r>
            <a:r>
              <a:rPr lang="en-US" altLang="en-GB" sz="3000" dirty="0">
                <a:latin typeface="Times New Roman" panose="02020603050405020304" pitchFamily="18" charset="0"/>
                <a:cs typeface="Times New Roman" panose="02020603050405020304" pitchFamily="18" charset="0"/>
                <a:sym typeface="+mn-ea"/>
              </a:rPr>
              <a:t> 22/2016/TT-BGDĐT, </a:t>
            </a:r>
            <a:r>
              <a:rPr lang="en-US" altLang="en-GB" sz="3000" dirty="0" err="1">
                <a:latin typeface="Times New Roman" panose="02020603050405020304" pitchFamily="18" charset="0"/>
                <a:cs typeface="Times New Roman" panose="02020603050405020304" pitchFamily="18" charset="0"/>
                <a:sym typeface="+mn-ea"/>
              </a:rPr>
              <a:t>Hà</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Nội</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ngày</a:t>
            </a:r>
            <a:r>
              <a:rPr lang="en-US" altLang="en-GB" sz="3000" dirty="0">
                <a:latin typeface="Times New Roman" panose="02020603050405020304" pitchFamily="18" charset="0"/>
                <a:cs typeface="Times New Roman" panose="02020603050405020304" pitchFamily="18" charset="0"/>
                <a:sym typeface="+mn-ea"/>
              </a:rPr>
              <a:t> 22 </a:t>
            </a:r>
            <a:r>
              <a:rPr lang="en-US" altLang="en-GB" sz="3000" dirty="0" err="1">
                <a:latin typeface="Times New Roman" panose="02020603050405020304" pitchFamily="18" charset="0"/>
                <a:cs typeface="Times New Roman" panose="02020603050405020304" pitchFamily="18" charset="0"/>
                <a:sym typeface="+mn-ea"/>
              </a:rPr>
              <a:t>tháng</a:t>
            </a:r>
            <a:r>
              <a:rPr lang="en-US" altLang="en-GB" sz="3000" dirty="0">
                <a:latin typeface="Times New Roman" panose="02020603050405020304" pitchFamily="18" charset="0"/>
                <a:cs typeface="Times New Roman" panose="02020603050405020304" pitchFamily="18" charset="0"/>
                <a:sym typeface="+mn-ea"/>
              </a:rPr>
              <a:t> 9 </a:t>
            </a:r>
            <a:r>
              <a:rPr lang="en-US" altLang="en-GB" sz="3000" dirty="0" err="1">
                <a:latin typeface="Times New Roman" panose="02020603050405020304" pitchFamily="18" charset="0"/>
                <a:cs typeface="Times New Roman" panose="02020603050405020304" pitchFamily="18" charset="0"/>
                <a:sym typeface="+mn-ea"/>
              </a:rPr>
              <a:t>năm</a:t>
            </a:r>
            <a:r>
              <a:rPr lang="en-US" altLang="en-GB" sz="3000" dirty="0">
                <a:latin typeface="Times New Roman" panose="02020603050405020304" pitchFamily="18" charset="0"/>
                <a:cs typeface="Times New Roman" panose="02020603050405020304" pitchFamily="18" charset="0"/>
                <a:sym typeface="+mn-ea"/>
              </a:rPr>
              <a:t> 2016 </a:t>
            </a:r>
            <a:r>
              <a:rPr lang="en-US" altLang="en-GB" sz="3000" dirty="0" err="1">
                <a:latin typeface="Times New Roman" panose="02020603050405020304" pitchFamily="18" charset="0"/>
                <a:cs typeface="Times New Roman" panose="02020603050405020304" pitchFamily="18" charset="0"/>
                <a:sym typeface="+mn-ea"/>
              </a:rPr>
              <a:t>Sửa</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đổi</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bổ</a:t>
            </a:r>
            <a:r>
              <a:rPr lang="en-US" altLang="en-GB" sz="3000" dirty="0">
                <a:latin typeface="Times New Roman" panose="02020603050405020304" pitchFamily="18" charset="0"/>
                <a:cs typeface="Times New Roman" panose="02020603050405020304" pitchFamily="18" charset="0"/>
                <a:sym typeface="+mn-ea"/>
              </a:rPr>
              <a:t> sung </a:t>
            </a:r>
            <a:r>
              <a:rPr lang="en-US" altLang="en-GB" sz="3000" dirty="0" err="1">
                <a:latin typeface="Times New Roman" panose="02020603050405020304" pitchFamily="18" charset="0"/>
                <a:cs typeface="Times New Roman" panose="02020603050405020304" pitchFamily="18" charset="0"/>
                <a:sym typeface="+mn-ea"/>
              </a:rPr>
              <a:t>một</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số</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điều</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của</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quy</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định</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đánh</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giá</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học</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sinh</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tiểu</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học</a:t>
            </a:r>
            <a:r>
              <a:rPr lang="en-US" altLang="en-GB" sz="3000" dirty="0">
                <a:latin typeface="Times New Roman" panose="02020603050405020304" pitchFamily="18" charset="0"/>
                <a:cs typeface="Times New Roman" panose="02020603050405020304" pitchFamily="18" charset="0"/>
                <a:sym typeface="+mn-ea"/>
              </a:rPr>
              <a:t> Ban </a:t>
            </a:r>
            <a:r>
              <a:rPr lang="en-US" altLang="en-GB" sz="3000" dirty="0" err="1">
                <a:latin typeface="Times New Roman" panose="02020603050405020304" pitchFamily="18" charset="0"/>
                <a:cs typeface="Times New Roman" panose="02020603050405020304" pitchFamily="18" charset="0"/>
                <a:sym typeface="+mn-ea"/>
              </a:rPr>
              <a:t>hành</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kèm</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theo</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Thông</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tư</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số</a:t>
            </a:r>
            <a:r>
              <a:rPr lang="en-US" altLang="en-GB" sz="3000" dirty="0">
                <a:latin typeface="Times New Roman" panose="02020603050405020304" pitchFamily="18" charset="0"/>
                <a:cs typeface="Times New Roman" panose="02020603050405020304" pitchFamily="18" charset="0"/>
                <a:sym typeface="+mn-ea"/>
              </a:rPr>
              <a:t> 30/2014/TT-BGDĐT </a:t>
            </a:r>
            <a:r>
              <a:rPr lang="en-US" altLang="en-GB" sz="3000" dirty="0" err="1">
                <a:latin typeface="Times New Roman" panose="02020603050405020304" pitchFamily="18" charset="0"/>
                <a:cs typeface="Times New Roman" panose="02020603050405020304" pitchFamily="18" charset="0"/>
                <a:sym typeface="+mn-ea"/>
              </a:rPr>
              <a:t>ngày</a:t>
            </a:r>
            <a:r>
              <a:rPr lang="en-US" altLang="en-GB" sz="3000" dirty="0">
                <a:latin typeface="Times New Roman" panose="02020603050405020304" pitchFamily="18" charset="0"/>
                <a:cs typeface="Times New Roman" panose="02020603050405020304" pitchFamily="18" charset="0"/>
                <a:sym typeface="+mn-ea"/>
              </a:rPr>
              <a:t> 28 </a:t>
            </a:r>
            <a:r>
              <a:rPr lang="en-US" altLang="en-GB" sz="3000" dirty="0" err="1">
                <a:latin typeface="Times New Roman" panose="02020603050405020304" pitchFamily="18" charset="0"/>
                <a:cs typeface="Times New Roman" panose="02020603050405020304" pitchFamily="18" charset="0"/>
                <a:sym typeface="+mn-ea"/>
              </a:rPr>
              <a:t>tháng</a:t>
            </a:r>
            <a:r>
              <a:rPr lang="en-US" altLang="en-GB" sz="3000" dirty="0">
                <a:latin typeface="Times New Roman" panose="02020603050405020304" pitchFamily="18" charset="0"/>
                <a:cs typeface="Times New Roman" panose="02020603050405020304" pitchFamily="18" charset="0"/>
                <a:sym typeface="+mn-ea"/>
              </a:rPr>
              <a:t> 8 </a:t>
            </a:r>
            <a:r>
              <a:rPr lang="en-US" altLang="en-GB" sz="3000" dirty="0" err="1">
                <a:latin typeface="Times New Roman" panose="02020603050405020304" pitchFamily="18" charset="0"/>
                <a:cs typeface="Times New Roman" panose="02020603050405020304" pitchFamily="18" charset="0"/>
                <a:sym typeface="+mn-ea"/>
              </a:rPr>
              <a:t>năm</a:t>
            </a:r>
            <a:r>
              <a:rPr lang="en-US" altLang="en-GB" sz="3000" dirty="0">
                <a:latin typeface="Times New Roman" panose="02020603050405020304" pitchFamily="18" charset="0"/>
                <a:cs typeface="Times New Roman" panose="02020603050405020304" pitchFamily="18" charset="0"/>
                <a:sym typeface="+mn-ea"/>
              </a:rPr>
              <a:t> 2014 </a:t>
            </a:r>
            <a:r>
              <a:rPr lang="en-US" altLang="en-GB" sz="3000" dirty="0" err="1">
                <a:latin typeface="Times New Roman" panose="02020603050405020304" pitchFamily="18" charset="0"/>
                <a:cs typeface="Times New Roman" panose="02020603050405020304" pitchFamily="18" charset="0"/>
                <a:sym typeface="+mn-ea"/>
              </a:rPr>
              <a:t>của</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Bộ</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trưởng</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Bộ</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Giáo</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dục</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và</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Đào</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tạo</a:t>
            </a:r>
            <a:r>
              <a:rPr lang="en-US" altLang="en-GB" sz="3000" dirty="0">
                <a:latin typeface="Times New Roman" panose="02020603050405020304" pitchFamily="18" charset="0"/>
                <a:cs typeface="Times New Roman" panose="02020603050405020304" pitchFamily="18" charset="0"/>
                <a:sym typeface="+mn-ea"/>
              </a:rPr>
              <a:t>.</a:t>
            </a:r>
          </a:p>
        </p:txBody>
      </p:sp>
      <p:sp>
        <p:nvSpPr>
          <p:cNvPr id="10" name="Down Arrow Callout 9"/>
          <p:cNvSpPr/>
          <p:nvPr/>
        </p:nvSpPr>
        <p:spPr>
          <a:xfrm>
            <a:off x="0" y="0"/>
            <a:ext cx="12192000" cy="1669143"/>
          </a:xfrm>
          <a:prstGeom prst="downArrowCallout">
            <a:avLst>
              <a:gd name="adj1" fmla="val 16569"/>
              <a:gd name="adj2" fmla="val 16101"/>
              <a:gd name="adj3" fmla="val 25000"/>
              <a:gd name="adj4" fmla="val 65914"/>
            </a:avLst>
          </a:prstGeom>
          <a:solidFill>
            <a:srgbClr val="FFC000"/>
          </a:solidFill>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3200" b="1" cap="all" dirty="0" smtClean="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rPr>
              <a:t>CÁC THÔNG TƯ CẦN NẮM</a:t>
            </a:r>
            <a:endParaRPr lang="en-US" sz="3200" b="1" cap="all" dirty="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3"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inh nen 1"/>
          <p:cNvPicPr>
            <a:picLocks noChangeAspect="1" noChangeArrowheads="1"/>
          </p:cNvPicPr>
          <p:nvPr/>
        </p:nvPicPr>
        <p:blipFill>
          <a:blip r:embed="rId4"/>
          <a:srcRect/>
          <a:stretch>
            <a:fillRect/>
          </a:stretch>
        </p:blipFill>
        <p:spPr bwMode="auto">
          <a:xfrm>
            <a:off x="0" y="0"/>
            <a:ext cx="12192000" cy="6858000"/>
          </a:xfrm>
          <a:prstGeom prst="rect">
            <a:avLst/>
          </a:prstGeom>
          <a:noFill/>
          <a:ln w="9525">
            <a:noFill/>
            <a:miter lim="800000"/>
            <a:headEnd/>
            <a:tailEnd/>
          </a:ln>
        </p:spPr>
      </p:pic>
      <p:sp>
        <p:nvSpPr>
          <p:cNvPr id="669719" name="WordArt 23"/>
          <p:cNvSpPr>
            <a:spLocks noChangeArrowheads="1" noChangeShapeType="1" noTextEdit="1"/>
          </p:cNvSpPr>
          <p:nvPr/>
        </p:nvSpPr>
        <p:spPr bwMode="auto">
          <a:xfrm>
            <a:off x="304800" y="304800"/>
            <a:ext cx="8432800" cy="762000"/>
          </a:xfrm>
          <a:prstGeom prst="rect">
            <a:avLst/>
          </a:prstGeom>
        </p:spPr>
        <p:txBody>
          <a:bodyPr wrap="none" fromWordArt="1">
            <a:prstTxWarp prst="textPlain">
              <a:avLst>
                <a:gd name="adj" fmla="val 50000"/>
              </a:avLst>
            </a:prstTxWarp>
            <a:scene3d>
              <a:camera prst="legacyObliqueTopRight"/>
              <a:lightRig rig="legacyFlat3" dir="b"/>
            </a:scene3d>
            <a:sp3d extrusionH="430200" prstMaterial="legacyMatte">
              <a:extrusionClr>
                <a:srgbClr val="800000"/>
              </a:extrusionClr>
            </a:sp3d>
          </a:bodyPr>
          <a:lstStyle/>
          <a:p>
            <a:pPr algn="ctr"/>
            <a:r>
              <a:rPr lang="en-US" sz="3600" kern="10">
                <a:ln w="9525">
                  <a:round/>
                  <a:headEnd/>
                  <a:tailEnd/>
                </a:ln>
                <a:gradFill rotWithShape="1">
                  <a:gsLst>
                    <a:gs pos="0">
                      <a:srgbClr val="762F00"/>
                    </a:gs>
                    <a:gs pos="100000">
                      <a:srgbClr val="FF6600"/>
                    </a:gs>
                  </a:gsLst>
                  <a:path path="rect">
                    <a:fillToRect l="50000" t="50000" r="50000" b="50000"/>
                  </a:path>
                </a:gradFill>
                <a:latin typeface="VNI-Duff"/>
              </a:rPr>
              <a:t>Troø chôi</a:t>
            </a:r>
          </a:p>
        </p:txBody>
      </p:sp>
      <p:grpSp>
        <p:nvGrpSpPr>
          <p:cNvPr id="2" name="Group 24"/>
          <p:cNvGrpSpPr>
            <a:grpSpLocks/>
          </p:cNvGrpSpPr>
          <p:nvPr/>
        </p:nvGrpSpPr>
        <p:grpSpPr bwMode="auto">
          <a:xfrm>
            <a:off x="609600" y="3048000"/>
            <a:ext cx="11074400" cy="3067050"/>
            <a:chOff x="132" y="1824"/>
            <a:chExt cx="5232" cy="1932"/>
          </a:xfrm>
        </p:grpSpPr>
        <p:sp>
          <p:nvSpPr>
            <p:cNvPr id="8218" name="WordArt 25"/>
            <p:cNvSpPr>
              <a:spLocks noChangeArrowheads="1" noChangeShapeType="1" noTextEdit="1"/>
            </p:cNvSpPr>
            <p:nvPr/>
          </p:nvSpPr>
          <p:spPr bwMode="auto">
            <a:xfrm>
              <a:off x="192" y="1824"/>
              <a:ext cx="4800" cy="1932"/>
            </a:xfrm>
            <a:prstGeom prst="rect">
              <a:avLst/>
            </a:prstGeom>
          </p:spPr>
          <p:txBody>
            <a:bodyPr wrap="none" fromWordArt="1">
              <a:prstTxWarp prst="textWave2">
                <a:avLst>
                  <a:gd name="adj1" fmla="val 13005"/>
                  <a:gd name="adj2" fmla="val 0"/>
                </a:avLst>
              </a:prstTxWarp>
              <a:scene3d>
                <a:camera prst="legacyObliqueTopRight"/>
                <a:lightRig rig="legacyFlat3" dir="b"/>
              </a:scene3d>
              <a:sp3d extrusionH="430200" prstMaterial="legacyMatte">
                <a:extrusionClr>
                  <a:schemeClr val="accent1"/>
                </a:extrusionClr>
              </a:sp3d>
            </a:bodyPr>
            <a:lstStyle/>
            <a:p>
              <a:pPr algn="ctr"/>
              <a:r>
                <a:rPr lang="en-US" sz="3600" kern="10">
                  <a:ln w="9525">
                    <a:round/>
                    <a:headEnd/>
                    <a:tailEnd/>
                  </a:ln>
                  <a:solidFill>
                    <a:schemeClr val="accent1"/>
                  </a:solidFill>
                  <a:latin typeface="VNI-Duff"/>
                </a:rPr>
                <a:t>Rung chuoâng vaøng</a:t>
              </a:r>
            </a:p>
          </p:txBody>
        </p:sp>
        <p:sp>
          <p:nvSpPr>
            <p:cNvPr id="8219" name="WordArt 26"/>
            <p:cNvSpPr>
              <a:spLocks noChangeArrowheads="1" noChangeShapeType="1" noTextEdit="1"/>
            </p:cNvSpPr>
            <p:nvPr/>
          </p:nvSpPr>
          <p:spPr bwMode="auto">
            <a:xfrm>
              <a:off x="132" y="1968"/>
              <a:ext cx="5232" cy="1776"/>
            </a:xfrm>
            <a:prstGeom prst="rect">
              <a:avLst/>
            </a:prstGeom>
          </p:spPr>
          <p:txBody>
            <a:bodyPr wrap="none" fromWordArt="1">
              <a:prstTxWarp prst="textWave2">
                <a:avLst>
                  <a:gd name="adj1" fmla="val 13005"/>
                  <a:gd name="adj2" fmla="val 0"/>
                </a:avLst>
              </a:prstTxWarp>
            </a:bodyPr>
            <a:lstStyle/>
            <a:p>
              <a:pPr algn="ctr"/>
              <a:r>
                <a:rPr lang="vi-VN" sz="3600" kern="10">
                  <a:ln w="9525">
                    <a:solidFill>
                      <a:srgbClr val="000000"/>
                    </a:solidFill>
                    <a:round/>
                    <a:headEnd/>
                    <a:tailEnd/>
                  </a:ln>
                  <a:solidFill>
                    <a:srgbClr val="FC3E59"/>
                  </a:solidFill>
                  <a:effectLst>
                    <a:outerShdw dist="107763" dir="18900000" algn="ctr" rotWithShape="0">
                      <a:srgbClr val="868686">
                        <a:alpha val="50000"/>
                      </a:srgbClr>
                    </a:outerShdw>
                  </a:effectLst>
                </a:rPr>
                <a:t>Rung chuôngvàng</a:t>
              </a:r>
              <a:endParaRPr lang="en-US" sz="3600" kern="10">
                <a:ln w="9525">
                  <a:solidFill>
                    <a:srgbClr val="000000"/>
                  </a:solidFill>
                  <a:round/>
                  <a:headEnd/>
                  <a:tailEnd/>
                </a:ln>
                <a:solidFill>
                  <a:srgbClr val="FC3E59"/>
                </a:solidFill>
                <a:effectLst>
                  <a:outerShdw dist="107763" dir="18900000" algn="ctr" rotWithShape="0">
                    <a:srgbClr val="868686">
                      <a:alpha val="50000"/>
                    </a:srgbClr>
                  </a:outerShdw>
                </a:effectLst>
                <a:latin typeface="VNI-Thufap2"/>
              </a:endParaRPr>
            </a:p>
          </p:txBody>
        </p:sp>
      </p:grpSp>
      <p:grpSp>
        <p:nvGrpSpPr>
          <p:cNvPr id="3" name="Group 27"/>
          <p:cNvGrpSpPr>
            <a:grpSpLocks/>
          </p:cNvGrpSpPr>
          <p:nvPr/>
        </p:nvGrpSpPr>
        <p:grpSpPr bwMode="auto">
          <a:xfrm rot="-2500507">
            <a:off x="2286000" y="1828800"/>
            <a:ext cx="2393951" cy="1676400"/>
            <a:chOff x="1200" y="1104"/>
            <a:chExt cx="1584" cy="1536"/>
          </a:xfrm>
        </p:grpSpPr>
        <p:grpSp>
          <p:nvGrpSpPr>
            <p:cNvPr id="4" name="Group 28"/>
            <p:cNvGrpSpPr>
              <a:grpSpLocks/>
            </p:cNvGrpSpPr>
            <p:nvPr/>
          </p:nvGrpSpPr>
          <p:grpSpPr bwMode="auto">
            <a:xfrm rot="1545882">
              <a:off x="1200" y="1104"/>
              <a:ext cx="1584" cy="1536"/>
              <a:chOff x="1956" y="1536"/>
              <a:chExt cx="1584" cy="1536"/>
            </a:xfrm>
          </p:grpSpPr>
          <p:sp>
            <p:nvSpPr>
              <p:cNvPr id="8215" name="Freeform 29"/>
              <p:cNvSpPr>
                <a:spLocks/>
              </p:cNvSpPr>
              <p:nvPr/>
            </p:nvSpPr>
            <p:spPr bwMode="auto">
              <a:xfrm>
                <a:off x="2028" y="1536"/>
                <a:ext cx="1416" cy="1116"/>
              </a:xfrm>
              <a:custGeom>
                <a:avLst/>
                <a:gdLst>
                  <a:gd name="T0" fmla="*/ 0 w 1416"/>
                  <a:gd name="T1" fmla="*/ 477 h 1482"/>
                  <a:gd name="T2" fmla="*/ 264 w 1416"/>
                  <a:gd name="T3" fmla="*/ 386 h 1482"/>
                  <a:gd name="T4" fmla="*/ 432 w 1416"/>
                  <a:gd name="T5" fmla="*/ 59 h 1482"/>
                  <a:gd name="T6" fmla="*/ 1032 w 1416"/>
                  <a:gd name="T7" fmla="*/ 56 h 1482"/>
                  <a:gd name="T8" fmla="*/ 1212 w 1416"/>
                  <a:gd name="T9" fmla="*/ 395 h 1482"/>
                  <a:gd name="T10" fmla="*/ 1416 w 1416"/>
                  <a:gd name="T11" fmla="*/ 477 h 1482"/>
                  <a:gd name="T12" fmla="*/ 0 60000 65536"/>
                  <a:gd name="T13" fmla="*/ 0 60000 65536"/>
                  <a:gd name="T14" fmla="*/ 0 60000 65536"/>
                  <a:gd name="T15" fmla="*/ 0 60000 65536"/>
                  <a:gd name="T16" fmla="*/ 0 60000 65536"/>
                  <a:gd name="T17" fmla="*/ 0 60000 65536"/>
                  <a:gd name="T18" fmla="*/ 0 w 1416"/>
                  <a:gd name="T19" fmla="*/ 0 h 1482"/>
                  <a:gd name="T20" fmla="*/ 1416 w 1416"/>
                  <a:gd name="T21" fmla="*/ 1482 h 1482"/>
                </a:gdLst>
                <a:ahLst/>
                <a:cxnLst>
                  <a:cxn ang="T12">
                    <a:pos x="T0" y="T1"/>
                  </a:cxn>
                  <a:cxn ang="T13">
                    <a:pos x="T2" y="T3"/>
                  </a:cxn>
                  <a:cxn ang="T14">
                    <a:pos x="T4" y="T5"/>
                  </a:cxn>
                  <a:cxn ang="T15">
                    <a:pos x="T6" y="T7"/>
                  </a:cxn>
                  <a:cxn ang="T16">
                    <a:pos x="T8" y="T9"/>
                  </a:cxn>
                  <a:cxn ang="T17">
                    <a:pos x="T10" y="T11"/>
                  </a:cxn>
                </a:cxnLst>
                <a:rect l="T18" t="T19" r="T20" b="T21"/>
                <a:pathLst>
                  <a:path w="1416" h="1482">
                    <a:moveTo>
                      <a:pt x="0" y="1482"/>
                    </a:moveTo>
                    <a:cubicBezTo>
                      <a:pt x="44" y="1437"/>
                      <a:pt x="192" y="1418"/>
                      <a:pt x="264" y="1202"/>
                    </a:cubicBezTo>
                    <a:cubicBezTo>
                      <a:pt x="336" y="986"/>
                      <a:pt x="304" y="357"/>
                      <a:pt x="432" y="186"/>
                    </a:cubicBezTo>
                    <a:cubicBezTo>
                      <a:pt x="560" y="15"/>
                      <a:pt x="902" y="0"/>
                      <a:pt x="1032" y="174"/>
                    </a:cubicBezTo>
                    <a:cubicBezTo>
                      <a:pt x="1162" y="348"/>
                      <a:pt x="1148" y="1012"/>
                      <a:pt x="1212" y="1230"/>
                    </a:cubicBezTo>
                    <a:cubicBezTo>
                      <a:pt x="1276" y="1448"/>
                      <a:pt x="1374" y="1430"/>
                      <a:pt x="1416" y="1482"/>
                    </a:cubicBezTo>
                  </a:path>
                </a:pathLst>
              </a:custGeom>
              <a:gradFill rotWithShape="1">
                <a:gsLst>
                  <a:gs pos="0">
                    <a:schemeClr val="bg1"/>
                  </a:gs>
                  <a:gs pos="100000">
                    <a:srgbClr val="C0E40A"/>
                  </a:gs>
                </a:gsLst>
                <a:path path="rect">
                  <a:fillToRect l="50000" t="50000" r="50000" b="50000"/>
                </a:path>
              </a:gradFill>
              <a:ln w="9525">
                <a:solidFill>
                  <a:schemeClr val="tx1"/>
                </a:solidFill>
                <a:round/>
                <a:headEnd/>
                <a:tailEnd/>
              </a:ln>
            </p:spPr>
            <p:txBody>
              <a:bodyPr/>
              <a:lstStyle/>
              <a:p>
                <a:endParaRPr lang="en-US"/>
              </a:p>
            </p:txBody>
          </p:sp>
          <p:sp>
            <p:nvSpPr>
              <p:cNvPr id="8216" name="Oval 30"/>
              <p:cNvSpPr>
                <a:spLocks noChangeArrowheads="1"/>
              </p:cNvSpPr>
              <p:nvPr/>
            </p:nvSpPr>
            <p:spPr bwMode="auto">
              <a:xfrm>
                <a:off x="1956" y="2496"/>
                <a:ext cx="1584" cy="576"/>
              </a:xfrm>
              <a:prstGeom prst="ellipse">
                <a:avLst/>
              </a:prstGeom>
              <a:gradFill rotWithShape="1">
                <a:gsLst>
                  <a:gs pos="0">
                    <a:srgbClr val="F6F967"/>
                  </a:gs>
                  <a:gs pos="100000">
                    <a:schemeClr val="bg1"/>
                  </a:gs>
                </a:gsLst>
                <a:lin ang="5400000" scaled="1"/>
              </a:gradFill>
              <a:ln w="9525">
                <a:solidFill>
                  <a:schemeClr val="tx1"/>
                </a:solidFill>
                <a:round/>
                <a:headEnd/>
                <a:tailEnd/>
              </a:ln>
            </p:spPr>
            <p:txBody>
              <a:bodyPr wrap="none" anchor="ctr"/>
              <a:lstStyle/>
              <a:p>
                <a:pPr algn="ctr" eaLnBrk="0" hangingPunct="0"/>
                <a:endParaRPr lang="en-US" sz="1800">
                  <a:latin typeface="Arial" charset="0"/>
                  <a:cs typeface="Arial" charset="0"/>
                </a:endParaRPr>
              </a:p>
            </p:txBody>
          </p:sp>
          <p:sp>
            <p:nvSpPr>
              <p:cNvPr id="8217" name="Oval 31"/>
              <p:cNvSpPr>
                <a:spLocks noChangeArrowheads="1"/>
              </p:cNvSpPr>
              <p:nvPr/>
            </p:nvSpPr>
            <p:spPr bwMode="auto">
              <a:xfrm>
                <a:off x="1968" y="2556"/>
                <a:ext cx="1536" cy="480"/>
              </a:xfrm>
              <a:prstGeom prst="ellipse">
                <a:avLst/>
              </a:prstGeom>
              <a:gradFill rotWithShape="1">
                <a:gsLst>
                  <a:gs pos="0">
                    <a:schemeClr val="tx2"/>
                  </a:gs>
                  <a:gs pos="100000">
                    <a:srgbClr val="DEF85E"/>
                  </a:gs>
                </a:gsLst>
                <a:path path="shape">
                  <a:fillToRect l="50000" t="50000" r="50000" b="50000"/>
                </a:path>
              </a:gradFill>
              <a:ln w="9525">
                <a:solidFill>
                  <a:srgbClr val="BAC808"/>
                </a:solidFill>
                <a:round/>
                <a:headEnd/>
                <a:tailEnd/>
              </a:ln>
            </p:spPr>
            <p:txBody>
              <a:bodyPr wrap="none" anchor="ctr"/>
              <a:lstStyle/>
              <a:p>
                <a:pPr algn="ctr" eaLnBrk="0" hangingPunct="0"/>
                <a:endParaRPr lang="en-US" sz="1800">
                  <a:latin typeface="Arial" charset="0"/>
                  <a:cs typeface="Arial" charset="0"/>
                </a:endParaRPr>
              </a:p>
            </p:txBody>
          </p:sp>
        </p:grpSp>
        <p:sp>
          <p:nvSpPr>
            <p:cNvPr id="8213" name="Oval 32"/>
            <p:cNvSpPr>
              <a:spLocks noChangeArrowheads="1"/>
            </p:cNvSpPr>
            <p:nvPr/>
          </p:nvSpPr>
          <p:spPr bwMode="auto">
            <a:xfrm>
              <a:off x="1632" y="2208"/>
              <a:ext cx="240" cy="240"/>
            </a:xfrm>
            <a:prstGeom prst="ellipse">
              <a:avLst/>
            </a:prstGeom>
            <a:gradFill rotWithShape="1">
              <a:gsLst>
                <a:gs pos="0">
                  <a:schemeClr val="bg1"/>
                </a:gs>
                <a:gs pos="100000">
                  <a:schemeClr val="folHlink"/>
                </a:gs>
              </a:gsLst>
              <a:path path="shape">
                <a:fillToRect l="50000" t="50000" r="50000" b="50000"/>
              </a:path>
            </a:gradFill>
            <a:ln w="9525">
              <a:solidFill>
                <a:schemeClr val="folHlink"/>
              </a:solidFill>
              <a:round/>
              <a:headEnd/>
              <a:tailEnd/>
            </a:ln>
          </p:spPr>
          <p:txBody>
            <a:bodyPr wrap="none" anchor="ctr"/>
            <a:lstStyle/>
            <a:p>
              <a:pPr algn="ctr" eaLnBrk="0" hangingPunct="0"/>
              <a:endParaRPr lang="en-US" sz="1800">
                <a:latin typeface="Arial" charset="0"/>
                <a:cs typeface="Arial" charset="0"/>
              </a:endParaRPr>
            </a:p>
          </p:txBody>
        </p:sp>
        <p:sp>
          <p:nvSpPr>
            <p:cNvPr id="8214" name="Line 33"/>
            <p:cNvSpPr>
              <a:spLocks noChangeShapeType="1"/>
            </p:cNvSpPr>
            <p:nvPr/>
          </p:nvSpPr>
          <p:spPr bwMode="auto">
            <a:xfrm flipV="1">
              <a:off x="1824" y="2112"/>
              <a:ext cx="96" cy="144"/>
            </a:xfrm>
            <a:prstGeom prst="line">
              <a:avLst/>
            </a:prstGeom>
            <a:noFill/>
            <a:ln w="9525">
              <a:solidFill>
                <a:schemeClr val="tx1"/>
              </a:solidFill>
              <a:round/>
              <a:headEnd/>
              <a:tailEnd/>
            </a:ln>
          </p:spPr>
          <p:txBody>
            <a:bodyPr/>
            <a:lstStyle/>
            <a:p>
              <a:endParaRPr lang="en-US"/>
            </a:p>
          </p:txBody>
        </p:sp>
      </p:grpSp>
      <p:grpSp>
        <p:nvGrpSpPr>
          <p:cNvPr id="5" name="Group 34"/>
          <p:cNvGrpSpPr>
            <a:grpSpLocks/>
          </p:cNvGrpSpPr>
          <p:nvPr/>
        </p:nvGrpSpPr>
        <p:grpSpPr bwMode="auto">
          <a:xfrm rot="-2500507">
            <a:off x="4673601" y="1676400"/>
            <a:ext cx="2089151" cy="1676400"/>
            <a:chOff x="1200" y="1104"/>
            <a:chExt cx="1584" cy="1536"/>
          </a:xfrm>
        </p:grpSpPr>
        <p:grpSp>
          <p:nvGrpSpPr>
            <p:cNvPr id="6" name="Group 35"/>
            <p:cNvGrpSpPr>
              <a:grpSpLocks/>
            </p:cNvGrpSpPr>
            <p:nvPr/>
          </p:nvGrpSpPr>
          <p:grpSpPr bwMode="auto">
            <a:xfrm rot="1545882">
              <a:off x="1200" y="1104"/>
              <a:ext cx="1584" cy="1536"/>
              <a:chOff x="1956" y="1536"/>
              <a:chExt cx="1584" cy="1536"/>
            </a:xfrm>
          </p:grpSpPr>
          <p:sp>
            <p:nvSpPr>
              <p:cNvPr id="8209" name="Freeform 36"/>
              <p:cNvSpPr>
                <a:spLocks/>
              </p:cNvSpPr>
              <p:nvPr/>
            </p:nvSpPr>
            <p:spPr bwMode="auto">
              <a:xfrm>
                <a:off x="2028" y="1536"/>
                <a:ext cx="1416" cy="1116"/>
              </a:xfrm>
              <a:custGeom>
                <a:avLst/>
                <a:gdLst>
                  <a:gd name="T0" fmla="*/ 0 w 1416"/>
                  <a:gd name="T1" fmla="*/ 477 h 1482"/>
                  <a:gd name="T2" fmla="*/ 264 w 1416"/>
                  <a:gd name="T3" fmla="*/ 386 h 1482"/>
                  <a:gd name="T4" fmla="*/ 432 w 1416"/>
                  <a:gd name="T5" fmla="*/ 59 h 1482"/>
                  <a:gd name="T6" fmla="*/ 1032 w 1416"/>
                  <a:gd name="T7" fmla="*/ 56 h 1482"/>
                  <a:gd name="T8" fmla="*/ 1212 w 1416"/>
                  <a:gd name="T9" fmla="*/ 395 h 1482"/>
                  <a:gd name="T10" fmla="*/ 1416 w 1416"/>
                  <a:gd name="T11" fmla="*/ 477 h 1482"/>
                  <a:gd name="T12" fmla="*/ 0 60000 65536"/>
                  <a:gd name="T13" fmla="*/ 0 60000 65536"/>
                  <a:gd name="T14" fmla="*/ 0 60000 65536"/>
                  <a:gd name="T15" fmla="*/ 0 60000 65536"/>
                  <a:gd name="T16" fmla="*/ 0 60000 65536"/>
                  <a:gd name="T17" fmla="*/ 0 60000 65536"/>
                  <a:gd name="T18" fmla="*/ 0 w 1416"/>
                  <a:gd name="T19" fmla="*/ 0 h 1482"/>
                  <a:gd name="T20" fmla="*/ 1416 w 1416"/>
                  <a:gd name="T21" fmla="*/ 1482 h 1482"/>
                </a:gdLst>
                <a:ahLst/>
                <a:cxnLst>
                  <a:cxn ang="T12">
                    <a:pos x="T0" y="T1"/>
                  </a:cxn>
                  <a:cxn ang="T13">
                    <a:pos x="T2" y="T3"/>
                  </a:cxn>
                  <a:cxn ang="T14">
                    <a:pos x="T4" y="T5"/>
                  </a:cxn>
                  <a:cxn ang="T15">
                    <a:pos x="T6" y="T7"/>
                  </a:cxn>
                  <a:cxn ang="T16">
                    <a:pos x="T8" y="T9"/>
                  </a:cxn>
                  <a:cxn ang="T17">
                    <a:pos x="T10" y="T11"/>
                  </a:cxn>
                </a:cxnLst>
                <a:rect l="T18" t="T19" r="T20" b="T21"/>
                <a:pathLst>
                  <a:path w="1416" h="1482">
                    <a:moveTo>
                      <a:pt x="0" y="1482"/>
                    </a:moveTo>
                    <a:cubicBezTo>
                      <a:pt x="44" y="1437"/>
                      <a:pt x="192" y="1418"/>
                      <a:pt x="264" y="1202"/>
                    </a:cubicBezTo>
                    <a:cubicBezTo>
                      <a:pt x="336" y="986"/>
                      <a:pt x="304" y="357"/>
                      <a:pt x="432" y="186"/>
                    </a:cubicBezTo>
                    <a:cubicBezTo>
                      <a:pt x="560" y="15"/>
                      <a:pt x="902" y="0"/>
                      <a:pt x="1032" y="174"/>
                    </a:cubicBezTo>
                    <a:cubicBezTo>
                      <a:pt x="1162" y="348"/>
                      <a:pt x="1148" y="1012"/>
                      <a:pt x="1212" y="1230"/>
                    </a:cubicBezTo>
                    <a:cubicBezTo>
                      <a:pt x="1276" y="1448"/>
                      <a:pt x="1374" y="1430"/>
                      <a:pt x="1416" y="1482"/>
                    </a:cubicBezTo>
                  </a:path>
                </a:pathLst>
              </a:custGeom>
              <a:gradFill rotWithShape="1">
                <a:gsLst>
                  <a:gs pos="0">
                    <a:schemeClr val="bg1"/>
                  </a:gs>
                  <a:gs pos="100000">
                    <a:srgbClr val="C0E40A"/>
                  </a:gs>
                </a:gsLst>
                <a:path path="rect">
                  <a:fillToRect l="50000" t="50000" r="50000" b="50000"/>
                </a:path>
              </a:gradFill>
              <a:ln w="9525">
                <a:solidFill>
                  <a:schemeClr val="tx1"/>
                </a:solidFill>
                <a:round/>
                <a:headEnd/>
                <a:tailEnd/>
              </a:ln>
            </p:spPr>
            <p:txBody>
              <a:bodyPr/>
              <a:lstStyle/>
              <a:p>
                <a:endParaRPr lang="en-US"/>
              </a:p>
            </p:txBody>
          </p:sp>
          <p:sp>
            <p:nvSpPr>
              <p:cNvPr id="8210" name="Oval 37"/>
              <p:cNvSpPr>
                <a:spLocks noChangeArrowheads="1"/>
              </p:cNvSpPr>
              <p:nvPr/>
            </p:nvSpPr>
            <p:spPr bwMode="auto">
              <a:xfrm>
                <a:off x="1956" y="2496"/>
                <a:ext cx="1584" cy="576"/>
              </a:xfrm>
              <a:prstGeom prst="ellipse">
                <a:avLst/>
              </a:prstGeom>
              <a:gradFill rotWithShape="1">
                <a:gsLst>
                  <a:gs pos="0">
                    <a:srgbClr val="F6F967"/>
                  </a:gs>
                  <a:gs pos="100000">
                    <a:schemeClr val="bg1"/>
                  </a:gs>
                </a:gsLst>
                <a:lin ang="5400000" scaled="1"/>
              </a:gradFill>
              <a:ln w="9525">
                <a:solidFill>
                  <a:schemeClr val="tx1"/>
                </a:solidFill>
                <a:round/>
                <a:headEnd/>
                <a:tailEnd/>
              </a:ln>
            </p:spPr>
            <p:txBody>
              <a:bodyPr wrap="none" anchor="ctr"/>
              <a:lstStyle/>
              <a:p>
                <a:pPr algn="ctr" eaLnBrk="0" hangingPunct="0"/>
                <a:endParaRPr lang="en-US" sz="1800">
                  <a:latin typeface="Arial" charset="0"/>
                  <a:cs typeface="Arial" charset="0"/>
                </a:endParaRPr>
              </a:p>
            </p:txBody>
          </p:sp>
          <p:sp>
            <p:nvSpPr>
              <p:cNvPr id="8211" name="Oval 38"/>
              <p:cNvSpPr>
                <a:spLocks noChangeArrowheads="1"/>
              </p:cNvSpPr>
              <p:nvPr/>
            </p:nvSpPr>
            <p:spPr bwMode="auto">
              <a:xfrm>
                <a:off x="1968" y="2556"/>
                <a:ext cx="1536" cy="480"/>
              </a:xfrm>
              <a:prstGeom prst="ellipse">
                <a:avLst/>
              </a:prstGeom>
              <a:gradFill rotWithShape="1">
                <a:gsLst>
                  <a:gs pos="0">
                    <a:schemeClr val="tx2"/>
                  </a:gs>
                  <a:gs pos="100000">
                    <a:srgbClr val="DEF85E"/>
                  </a:gs>
                </a:gsLst>
                <a:path path="shape">
                  <a:fillToRect l="50000" t="50000" r="50000" b="50000"/>
                </a:path>
              </a:gradFill>
              <a:ln w="9525">
                <a:solidFill>
                  <a:srgbClr val="BAC808"/>
                </a:solidFill>
                <a:round/>
                <a:headEnd/>
                <a:tailEnd/>
              </a:ln>
            </p:spPr>
            <p:txBody>
              <a:bodyPr wrap="none" anchor="ctr"/>
              <a:lstStyle/>
              <a:p>
                <a:pPr algn="ctr" eaLnBrk="0" hangingPunct="0"/>
                <a:endParaRPr lang="en-US" sz="1800">
                  <a:latin typeface="Arial" charset="0"/>
                  <a:cs typeface="Arial" charset="0"/>
                </a:endParaRPr>
              </a:p>
            </p:txBody>
          </p:sp>
        </p:grpSp>
        <p:sp>
          <p:nvSpPr>
            <p:cNvPr id="8207" name="Oval 39"/>
            <p:cNvSpPr>
              <a:spLocks noChangeArrowheads="1"/>
            </p:cNvSpPr>
            <p:nvPr/>
          </p:nvSpPr>
          <p:spPr bwMode="auto">
            <a:xfrm>
              <a:off x="1632" y="2208"/>
              <a:ext cx="240" cy="240"/>
            </a:xfrm>
            <a:prstGeom prst="ellipse">
              <a:avLst/>
            </a:prstGeom>
            <a:gradFill rotWithShape="1">
              <a:gsLst>
                <a:gs pos="0">
                  <a:schemeClr val="bg1"/>
                </a:gs>
                <a:gs pos="100000">
                  <a:schemeClr val="folHlink"/>
                </a:gs>
              </a:gsLst>
              <a:path path="shape">
                <a:fillToRect l="50000" t="50000" r="50000" b="50000"/>
              </a:path>
            </a:gradFill>
            <a:ln w="9525">
              <a:solidFill>
                <a:schemeClr val="folHlink"/>
              </a:solidFill>
              <a:round/>
              <a:headEnd/>
              <a:tailEnd/>
            </a:ln>
          </p:spPr>
          <p:txBody>
            <a:bodyPr wrap="none" anchor="ctr"/>
            <a:lstStyle/>
            <a:p>
              <a:pPr algn="ctr" eaLnBrk="0" hangingPunct="0"/>
              <a:endParaRPr lang="en-US" sz="1800">
                <a:latin typeface="Arial" charset="0"/>
                <a:cs typeface="Arial" charset="0"/>
              </a:endParaRPr>
            </a:p>
          </p:txBody>
        </p:sp>
        <p:sp>
          <p:nvSpPr>
            <p:cNvPr id="8208" name="Line 40"/>
            <p:cNvSpPr>
              <a:spLocks noChangeShapeType="1"/>
            </p:cNvSpPr>
            <p:nvPr/>
          </p:nvSpPr>
          <p:spPr bwMode="auto">
            <a:xfrm flipV="1">
              <a:off x="1824" y="2112"/>
              <a:ext cx="96" cy="144"/>
            </a:xfrm>
            <a:prstGeom prst="line">
              <a:avLst/>
            </a:prstGeom>
            <a:noFill/>
            <a:ln w="9525">
              <a:solidFill>
                <a:schemeClr val="tx1"/>
              </a:solidFill>
              <a:round/>
              <a:headEnd/>
              <a:tailEnd/>
            </a:ln>
          </p:spPr>
          <p:txBody>
            <a:bodyPr/>
            <a:lstStyle/>
            <a:p>
              <a:endParaRPr lang="en-US"/>
            </a:p>
          </p:txBody>
        </p:sp>
      </p:grpSp>
      <p:grpSp>
        <p:nvGrpSpPr>
          <p:cNvPr id="7" name="Group 41"/>
          <p:cNvGrpSpPr>
            <a:grpSpLocks/>
          </p:cNvGrpSpPr>
          <p:nvPr/>
        </p:nvGrpSpPr>
        <p:grpSpPr bwMode="auto">
          <a:xfrm rot="-2500507">
            <a:off x="6961717" y="1619250"/>
            <a:ext cx="1682749" cy="1371600"/>
            <a:chOff x="1200" y="1104"/>
            <a:chExt cx="1584" cy="1536"/>
          </a:xfrm>
        </p:grpSpPr>
        <p:grpSp>
          <p:nvGrpSpPr>
            <p:cNvPr id="8" name="Group 42"/>
            <p:cNvGrpSpPr>
              <a:grpSpLocks/>
            </p:cNvGrpSpPr>
            <p:nvPr/>
          </p:nvGrpSpPr>
          <p:grpSpPr bwMode="auto">
            <a:xfrm rot="1545882">
              <a:off x="1200" y="1104"/>
              <a:ext cx="1584" cy="1536"/>
              <a:chOff x="1956" y="1536"/>
              <a:chExt cx="1584" cy="1536"/>
            </a:xfrm>
          </p:grpSpPr>
          <p:sp>
            <p:nvSpPr>
              <p:cNvPr id="8203" name="Freeform 43"/>
              <p:cNvSpPr>
                <a:spLocks/>
              </p:cNvSpPr>
              <p:nvPr/>
            </p:nvSpPr>
            <p:spPr bwMode="auto">
              <a:xfrm>
                <a:off x="2028" y="1536"/>
                <a:ext cx="1416" cy="1116"/>
              </a:xfrm>
              <a:custGeom>
                <a:avLst/>
                <a:gdLst>
                  <a:gd name="T0" fmla="*/ 0 w 1416"/>
                  <a:gd name="T1" fmla="*/ 477 h 1482"/>
                  <a:gd name="T2" fmla="*/ 264 w 1416"/>
                  <a:gd name="T3" fmla="*/ 386 h 1482"/>
                  <a:gd name="T4" fmla="*/ 432 w 1416"/>
                  <a:gd name="T5" fmla="*/ 59 h 1482"/>
                  <a:gd name="T6" fmla="*/ 1032 w 1416"/>
                  <a:gd name="T7" fmla="*/ 56 h 1482"/>
                  <a:gd name="T8" fmla="*/ 1212 w 1416"/>
                  <a:gd name="T9" fmla="*/ 395 h 1482"/>
                  <a:gd name="T10" fmla="*/ 1416 w 1416"/>
                  <a:gd name="T11" fmla="*/ 477 h 1482"/>
                  <a:gd name="T12" fmla="*/ 0 60000 65536"/>
                  <a:gd name="T13" fmla="*/ 0 60000 65536"/>
                  <a:gd name="T14" fmla="*/ 0 60000 65536"/>
                  <a:gd name="T15" fmla="*/ 0 60000 65536"/>
                  <a:gd name="T16" fmla="*/ 0 60000 65536"/>
                  <a:gd name="T17" fmla="*/ 0 60000 65536"/>
                  <a:gd name="T18" fmla="*/ 0 w 1416"/>
                  <a:gd name="T19" fmla="*/ 0 h 1482"/>
                  <a:gd name="T20" fmla="*/ 1416 w 1416"/>
                  <a:gd name="T21" fmla="*/ 1482 h 1482"/>
                </a:gdLst>
                <a:ahLst/>
                <a:cxnLst>
                  <a:cxn ang="T12">
                    <a:pos x="T0" y="T1"/>
                  </a:cxn>
                  <a:cxn ang="T13">
                    <a:pos x="T2" y="T3"/>
                  </a:cxn>
                  <a:cxn ang="T14">
                    <a:pos x="T4" y="T5"/>
                  </a:cxn>
                  <a:cxn ang="T15">
                    <a:pos x="T6" y="T7"/>
                  </a:cxn>
                  <a:cxn ang="T16">
                    <a:pos x="T8" y="T9"/>
                  </a:cxn>
                  <a:cxn ang="T17">
                    <a:pos x="T10" y="T11"/>
                  </a:cxn>
                </a:cxnLst>
                <a:rect l="T18" t="T19" r="T20" b="T21"/>
                <a:pathLst>
                  <a:path w="1416" h="1482">
                    <a:moveTo>
                      <a:pt x="0" y="1482"/>
                    </a:moveTo>
                    <a:cubicBezTo>
                      <a:pt x="44" y="1437"/>
                      <a:pt x="192" y="1418"/>
                      <a:pt x="264" y="1202"/>
                    </a:cubicBezTo>
                    <a:cubicBezTo>
                      <a:pt x="336" y="986"/>
                      <a:pt x="304" y="357"/>
                      <a:pt x="432" y="186"/>
                    </a:cubicBezTo>
                    <a:cubicBezTo>
                      <a:pt x="560" y="15"/>
                      <a:pt x="902" y="0"/>
                      <a:pt x="1032" y="174"/>
                    </a:cubicBezTo>
                    <a:cubicBezTo>
                      <a:pt x="1162" y="348"/>
                      <a:pt x="1148" y="1012"/>
                      <a:pt x="1212" y="1230"/>
                    </a:cubicBezTo>
                    <a:cubicBezTo>
                      <a:pt x="1276" y="1448"/>
                      <a:pt x="1374" y="1430"/>
                      <a:pt x="1416" y="1482"/>
                    </a:cubicBezTo>
                  </a:path>
                </a:pathLst>
              </a:custGeom>
              <a:gradFill rotWithShape="1">
                <a:gsLst>
                  <a:gs pos="0">
                    <a:schemeClr val="bg1"/>
                  </a:gs>
                  <a:gs pos="100000">
                    <a:srgbClr val="C0E40A"/>
                  </a:gs>
                </a:gsLst>
                <a:path path="rect">
                  <a:fillToRect l="50000" t="50000" r="50000" b="50000"/>
                </a:path>
              </a:gradFill>
              <a:ln w="9525">
                <a:solidFill>
                  <a:schemeClr val="tx1"/>
                </a:solidFill>
                <a:round/>
                <a:headEnd/>
                <a:tailEnd/>
              </a:ln>
            </p:spPr>
            <p:txBody>
              <a:bodyPr/>
              <a:lstStyle/>
              <a:p>
                <a:endParaRPr lang="en-US"/>
              </a:p>
            </p:txBody>
          </p:sp>
          <p:sp>
            <p:nvSpPr>
              <p:cNvPr id="8204" name="Oval 44"/>
              <p:cNvSpPr>
                <a:spLocks noChangeArrowheads="1"/>
              </p:cNvSpPr>
              <p:nvPr/>
            </p:nvSpPr>
            <p:spPr bwMode="auto">
              <a:xfrm>
                <a:off x="1956" y="2496"/>
                <a:ext cx="1584" cy="576"/>
              </a:xfrm>
              <a:prstGeom prst="ellipse">
                <a:avLst/>
              </a:prstGeom>
              <a:gradFill rotWithShape="1">
                <a:gsLst>
                  <a:gs pos="0">
                    <a:srgbClr val="F6F967"/>
                  </a:gs>
                  <a:gs pos="100000">
                    <a:schemeClr val="bg1"/>
                  </a:gs>
                </a:gsLst>
                <a:lin ang="5400000" scaled="1"/>
              </a:gradFill>
              <a:ln w="9525">
                <a:solidFill>
                  <a:schemeClr val="tx1"/>
                </a:solidFill>
                <a:round/>
                <a:headEnd/>
                <a:tailEnd/>
              </a:ln>
            </p:spPr>
            <p:txBody>
              <a:bodyPr wrap="none" anchor="ctr"/>
              <a:lstStyle/>
              <a:p>
                <a:pPr algn="ctr" eaLnBrk="0" hangingPunct="0"/>
                <a:endParaRPr lang="en-US" sz="1800">
                  <a:latin typeface="Arial" charset="0"/>
                  <a:cs typeface="Arial" charset="0"/>
                </a:endParaRPr>
              </a:p>
            </p:txBody>
          </p:sp>
          <p:sp>
            <p:nvSpPr>
              <p:cNvPr id="8205" name="Oval 45"/>
              <p:cNvSpPr>
                <a:spLocks noChangeArrowheads="1"/>
              </p:cNvSpPr>
              <p:nvPr/>
            </p:nvSpPr>
            <p:spPr bwMode="auto">
              <a:xfrm>
                <a:off x="1968" y="2556"/>
                <a:ext cx="1536" cy="480"/>
              </a:xfrm>
              <a:prstGeom prst="ellipse">
                <a:avLst/>
              </a:prstGeom>
              <a:gradFill rotWithShape="1">
                <a:gsLst>
                  <a:gs pos="0">
                    <a:schemeClr val="tx2"/>
                  </a:gs>
                  <a:gs pos="100000">
                    <a:srgbClr val="DEF85E"/>
                  </a:gs>
                </a:gsLst>
                <a:path path="shape">
                  <a:fillToRect l="50000" t="50000" r="50000" b="50000"/>
                </a:path>
              </a:gradFill>
              <a:ln w="9525">
                <a:solidFill>
                  <a:srgbClr val="BAC808"/>
                </a:solidFill>
                <a:round/>
                <a:headEnd/>
                <a:tailEnd/>
              </a:ln>
            </p:spPr>
            <p:txBody>
              <a:bodyPr wrap="none" anchor="ctr"/>
              <a:lstStyle/>
              <a:p>
                <a:pPr algn="ctr" eaLnBrk="0" hangingPunct="0"/>
                <a:endParaRPr lang="en-US" sz="1800">
                  <a:latin typeface="Arial" charset="0"/>
                  <a:cs typeface="Arial" charset="0"/>
                </a:endParaRPr>
              </a:p>
            </p:txBody>
          </p:sp>
        </p:grpSp>
        <p:sp>
          <p:nvSpPr>
            <p:cNvPr id="8201" name="Oval 46"/>
            <p:cNvSpPr>
              <a:spLocks noChangeArrowheads="1"/>
            </p:cNvSpPr>
            <p:nvPr/>
          </p:nvSpPr>
          <p:spPr bwMode="auto">
            <a:xfrm>
              <a:off x="1632" y="2208"/>
              <a:ext cx="240" cy="240"/>
            </a:xfrm>
            <a:prstGeom prst="ellipse">
              <a:avLst/>
            </a:prstGeom>
            <a:gradFill rotWithShape="1">
              <a:gsLst>
                <a:gs pos="0">
                  <a:schemeClr val="bg1"/>
                </a:gs>
                <a:gs pos="100000">
                  <a:schemeClr val="folHlink"/>
                </a:gs>
              </a:gsLst>
              <a:path path="shape">
                <a:fillToRect l="50000" t="50000" r="50000" b="50000"/>
              </a:path>
            </a:gradFill>
            <a:ln w="9525">
              <a:solidFill>
                <a:schemeClr val="folHlink"/>
              </a:solidFill>
              <a:round/>
              <a:headEnd/>
              <a:tailEnd/>
            </a:ln>
          </p:spPr>
          <p:txBody>
            <a:bodyPr wrap="none" anchor="ctr"/>
            <a:lstStyle/>
            <a:p>
              <a:pPr algn="ctr" eaLnBrk="0" hangingPunct="0"/>
              <a:endParaRPr lang="en-US" sz="1800">
                <a:latin typeface="Arial" charset="0"/>
                <a:cs typeface="Arial" charset="0"/>
              </a:endParaRPr>
            </a:p>
          </p:txBody>
        </p:sp>
        <p:sp>
          <p:nvSpPr>
            <p:cNvPr id="8202" name="Line 47"/>
            <p:cNvSpPr>
              <a:spLocks noChangeShapeType="1"/>
            </p:cNvSpPr>
            <p:nvPr/>
          </p:nvSpPr>
          <p:spPr bwMode="auto">
            <a:xfrm flipV="1">
              <a:off x="1824" y="2112"/>
              <a:ext cx="96" cy="144"/>
            </a:xfrm>
            <a:prstGeom prst="line">
              <a:avLst/>
            </a:prstGeom>
            <a:noFill/>
            <a:ln w="9525">
              <a:solidFill>
                <a:schemeClr val="tx1"/>
              </a:solidFill>
              <a:round/>
              <a:headEnd/>
              <a:tailEnd/>
            </a:ln>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repeatCount="2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2000"/>
                            </p:stCondLst>
                            <p:childTnLst>
                              <p:par>
                                <p:cTn id="14" presetID="35" presetClass="emph" presetSubtype="0" fill="hold" nodeType="afterEffect">
                                  <p:stCondLst>
                                    <p:cond delay="0"/>
                                  </p:stCondLst>
                                  <p:childTnLst>
                                    <p:anim calcmode="discrete" valueType="str">
                                      <p:cBhvr>
                                        <p:cTn id="15" dur="1000" fill="hold"/>
                                        <p:tgtEl>
                                          <p:spTgt spid="2"/>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4"/>
                                            </p:cond>
                                          </p:stCondLst>
                                          <p:endCondLst>
                                            <p:cond evt="onStopAudio" delay="0">
                                              <p:tgtEl>
                                                <p:sldTgt/>
                                              </p:tgtEl>
                                            </p:cond>
                                          </p:endCondLst>
                                        </p:cTn>
                                        <p:tgtEl>
                                          <p:sndTgt r:embed="rId2" name="ringin.wav"/>
                                        </p:tgtEl>
                                      </p:cMediaNode>
                                    </p:audio>
                                  </p:subTnLst>
                                </p:cTn>
                              </p:par>
                              <p:par>
                                <p:cTn id="16" presetID="3" presetClass="emph" presetSubtype="2" fill="hold" grpId="0" nodeType="withEffect">
                                  <p:stCondLst>
                                    <p:cond delay="0"/>
                                  </p:stCondLst>
                                  <p:childTnLst>
                                    <p:animClr clrSpc="rgb" dir="cw">
                                      <p:cBhvr>
                                        <p:cTn id="17" dur="2000" fill="hold"/>
                                        <p:tgtEl>
                                          <p:spTgt spid="669719"/>
                                        </p:tgtEl>
                                        <p:attrNameLst>
                                          <p:attrName>style.color</p:attrName>
                                        </p:attrNameLst>
                                      </p:cBhvr>
                                      <p:to>
                                        <a:srgbClr val="D590F0"/>
                                      </p:to>
                                    </p:animClr>
                                  </p:childTnLst>
                                </p:cTn>
                              </p:par>
                              <p:par>
                                <p:cTn id="18" presetID="12" presetClass="path" presetSubtype="0" accel="50000" decel="50000" fill="hold" grpId="1" nodeType="withEffect">
                                  <p:stCondLst>
                                    <p:cond delay="0"/>
                                  </p:stCondLst>
                                  <p:childTnLst>
                                    <p:animMotion origin="layout" path="M 0 2.22222E-6 C 0.03698 -0.07847 0.09236 -0.12778 0.15417 -0.12778 C 0.2158 -0.12778 0.27118 -0.07847 0.30833 2.22222E-6 C 0.27118 0.07824 0.2158 0.12778 0.15417 0.12778 C 0.09236 0.12778 0.03698 0.07824 0 2.22222E-6 Z " pathEditMode="relative" rAng="0" ptsTypes="fffff">
                                      <p:cBhvr>
                                        <p:cTn id="19" dur="2000" fill="hold"/>
                                        <p:tgtEl>
                                          <p:spTgt spid="669719"/>
                                        </p:tgtEl>
                                        <p:attrNameLst>
                                          <p:attrName>ppt_x</p:attrName>
                                          <p:attrName>ppt_y</p:attrName>
                                        </p:attrNameLst>
                                      </p:cBhvr>
                                      <p:rCtr x="154" y="0"/>
                                    </p:animMotion>
                                  </p:childTnLst>
                                </p:cTn>
                              </p:par>
                              <p:par>
                                <p:cTn id="20" presetID="8" presetClass="emph" presetSubtype="0" repeatCount="indefinite" autoRev="1" fill="hold" nodeType="withEffect">
                                  <p:stCondLst>
                                    <p:cond delay="2000"/>
                                  </p:stCondLst>
                                  <p:childTnLst>
                                    <p:animRot by="5400000">
                                      <p:cBhvr>
                                        <p:cTn id="21" dur="500" fill="hold"/>
                                        <p:tgtEl>
                                          <p:spTgt spid="3"/>
                                        </p:tgtEl>
                                        <p:attrNameLst>
                                          <p:attrName>r</p:attrName>
                                        </p:attrNameLst>
                                      </p:cBhvr>
                                    </p:animRot>
                                  </p:childTnLst>
                                  <p:subTnLst>
                                    <p:audio>
                                      <p:cMediaNode vol="100000">
                                        <p:cTn display="0" masterRel="sameClick">
                                          <p:stCondLst>
                                            <p:cond evt="begin" delay="0">
                                              <p:tn val="20"/>
                                            </p:cond>
                                          </p:stCondLst>
                                          <p:endCondLst>
                                            <p:cond evt="onStopAudio" delay="0">
                                              <p:tgtEl>
                                                <p:sldTgt/>
                                              </p:tgtEl>
                                            </p:cond>
                                          </p:endCondLst>
                                        </p:cTn>
                                        <p:tgtEl>
                                          <p:sndTgt r:embed="rId3" name="ding.wav"/>
                                        </p:tgtEl>
                                      </p:cMediaNode>
                                    </p:audio>
                                  </p:subTnLst>
                                </p:cTn>
                              </p:par>
                              <p:par>
                                <p:cTn id="22" presetID="8" presetClass="emph" presetSubtype="0" repeatCount="indefinite" autoRev="1" fill="hold" nodeType="withEffect">
                                  <p:stCondLst>
                                    <p:cond delay="2000"/>
                                  </p:stCondLst>
                                  <p:childTnLst>
                                    <p:animRot by="5400000">
                                      <p:cBhvr>
                                        <p:cTn id="23" dur="500" fill="hold"/>
                                        <p:tgtEl>
                                          <p:spTgt spid="5"/>
                                        </p:tgtEl>
                                        <p:attrNameLst>
                                          <p:attrName>r</p:attrName>
                                        </p:attrNameLst>
                                      </p:cBhvr>
                                    </p:animRot>
                                  </p:childTnLst>
                                  <p:subTnLst>
                                    <p:audio>
                                      <p:cMediaNode vol="100000">
                                        <p:cTn display="0" masterRel="sameClick">
                                          <p:stCondLst>
                                            <p:cond evt="begin" delay="0">
                                              <p:tn val="22"/>
                                            </p:cond>
                                          </p:stCondLst>
                                          <p:endCondLst>
                                            <p:cond evt="onStopAudio" delay="0">
                                              <p:tgtEl>
                                                <p:sldTgt/>
                                              </p:tgtEl>
                                            </p:cond>
                                          </p:endCondLst>
                                        </p:cTn>
                                        <p:tgtEl>
                                          <p:sndTgt r:embed="rId3" name="ding.wav"/>
                                        </p:tgtEl>
                                      </p:cMediaNode>
                                    </p:audio>
                                  </p:subTnLst>
                                </p:cTn>
                              </p:par>
                              <p:par>
                                <p:cTn id="24" presetID="8" presetClass="emph" presetSubtype="0" repeatCount="indefinite" autoRev="1" fill="hold" nodeType="withEffect">
                                  <p:stCondLst>
                                    <p:cond delay="2000"/>
                                  </p:stCondLst>
                                  <p:childTnLst>
                                    <p:animRot by="5400000">
                                      <p:cBhvr>
                                        <p:cTn id="25" dur="500" fill="hold"/>
                                        <p:tgtEl>
                                          <p:spTgt spid="7"/>
                                        </p:tgtEl>
                                        <p:attrNameLst>
                                          <p:attrName>r</p:attrName>
                                        </p:attrNameLst>
                                      </p:cBhvr>
                                    </p:animRot>
                                  </p:childTnLst>
                                  <p:subTnLst>
                                    <p:audio>
                                      <p:cMediaNode vol="100000">
                                        <p:cTn display="0" masterRel="sameClick">
                                          <p:stCondLst>
                                            <p:cond evt="begin" delay="0">
                                              <p:tn val="24"/>
                                            </p:cond>
                                          </p:stCondLst>
                                          <p:endCondLst>
                                            <p:cond evt="onStopAudio" delay="0">
                                              <p:tgtEl>
                                                <p:sldTgt/>
                                              </p:tgtEl>
                                            </p:cond>
                                          </p:endCondLst>
                                        </p:cTn>
                                        <p:tgtEl>
                                          <p:sndTgt r:embed="rId3" name="d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9719" grpId="0" animBg="1"/>
      <p:bldP spid="669719"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descr="Medium wood"/>
          <p:cNvSpPr>
            <a:spLocks noChangeArrowheads="1"/>
          </p:cNvSpPr>
          <p:nvPr/>
        </p:nvSpPr>
        <p:spPr bwMode="auto">
          <a:xfrm>
            <a:off x="0" y="0"/>
            <a:ext cx="12192000" cy="6858000"/>
          </a:xfrm>
          <a:prstGeom prst="rect">
            <a:avLst/>
          </a:prstGeom>
          <a:blipFill dpi="0" rotWithShape="1">
            <a:blip r:embed="rId2"/>
            <a:srcRect/>
            <a:tile tx="0" ty="0" sx="100000" sy="100000" flip="none" algn="tl"/>
          </a:blipFill>
          <a:ln w="9525">
            <a:solidFill>
              <a:schemeClr val="tx1"/>
            </a:solidFill>
            <a:miter lim="800000"/>
            <a:headEnd/>
            <a:tailEnd/>
          </a:ln>
        </p:spPr>
        <p:txBody>
          <a:bodyPr wrap="none" anchor="ctr"/>
          <a:lstStyle/>
          <a:p>
            <a:endParaRPr lang="en-US" sz="2000">
              <a:latin typeface="Arial Unicode MS" pitchFamily="34" charset="-128"/>
              <a:cs typeface="Arial" charset="0"/>
            </a:endParaRPr>
          </a:p>
        </p:txBody>
      </p:sp>
      <p:pic>
        <p:nvPicPr>
          <p:cNvPr id="16387" name="Picture 3" descr="cartoon_431[1]"/>
          <p:cNvPicPr>
            <a:picLocks noChangeAspect="1" noChangeArrowheads="1" noCrop="1"/>
          </p:cNvPicPr>
          <p:nvPr/>
        </p:nvPicPr>
        <p:blipFill>
          <a:blip r:embed="rId3"/>
          <a:srcRect/>
          <a:stretch>
            <a:fillRect/>
          </a:stretch>
        </p:blipFill>
        <p:spPr bwMode="auto">
          <a:xfrm>
            <a:off x="406400" y="4095750"/>
            <a:ext cx="4165600" cy="2762250"/>
          </a:xfrm>
          <a:prstGeom prst="rect">
            <a:avLst/>
          </a:prstGeom>
          <a:noFill/>
          <a:ln w="9525">
            <a:noFill/>
            <a:miter lim="800000"/>
            <a:headEnd/>
            <a:tailEnd/>
          </a:ln>
        </p:spPr>
      </p:pic>
      <p:sp>
        <p:nvSpPr>
          <p:cNvPr id="191492" name="WordArt 4"/>
          <p:cNvSpPr>
            <a:spLocks noChangeArrowheads="1" noChangeShapeType="1" noTextEdit="1"/>
          </p:cNvSpPr>
          <p:nvPr/>
        </p:nvSpPr>
        <p:spPr bwMode="auto">
          <a:xfrm>
            <a:off x="406399" y="1371600"/>
            <a:ext cx="11016343" cy="2286000"/>
          </a:xfrm>
          <a:prstGeom prst="rect">
            <a:avLst/>
          </a:prstGeom>
        </p:spPr>
        <p:txBody>
          <a:bodyPr wrap="none" fromWordArt="1">
            <a:prstTxWarp prst="textPlain">
              <a:avLst>
                <a:gd name="adj" fmla="val 50000"/>
              </a:avLst>
            </a:prstTxWarp>
          </a:bodyPr>
          <a:lstStyle/>
          <a:p>
            <a:pPr algn="ctr"/>
            <a:r>
              <a:rPr lang="en-US" sz="3600" b="1" kern="10" dirty="0" smtClean="0">
                <a:ln w="12700">
                  <a:solidFill>
                    <a:srgbClr val="3333CC"/>
                  </a:solidFill>
                  <a:round/>
                  <a:headEnd/>
                  <a:tailEnd/>
                </a:ln>
                <a:solidFill>
                  <a:srgbClr val="0000FF">
                    <a:alpha val="50195"/>
                  </a:srgbClr>
                </a:solidFill>
                <a:effectLst>
                  <a:outerShdw dist="45791" dir="2021404" algn="ctr" rotWithShape="0">
                    <a:srgbClr val="9999FF"/>
                  </a:outerShdw>
                </a:effectLst>
                <a:latin typeface="Times New Roman"/>
                <a:cs typeface="Times New Roman"/>
              </a:rPr>
              <a:t>CHỌN  ĐÁP ÁN ĐÚNG</a:t>
            </a:r>
            <a:endParaRPr lang="en-US" sz="3600" b="1" kern="10" dirty="0">
              <a:ln w="12700">
                <a:solidFill>
                  <a:srgbClr val="3333CC"/>
                </a:solidFill>
                <a:round/>
                <a:headEnd/>
                <a:tailEnd/>
              </a:ln>
              <a:solidFill>
                <a:srgbClr val="0000FF">
                  <a:alpha val="50195"/>
                </a:srgbClr>
              </a:solidFill>
              <a:effectLst>
                <a:outerShdw dist="45791" dir="2021404" algn="ctr" rotWithShape="0">
                  <a:srgbClr val="9999FF"/>
                </a:outerShdw>
              </a:effectLst>
              <a:latin typeface="Times New Roman"/>
              <a:cs typeface="Times New Roman"/>
            </a:endParaRPr>
          </a:p>
        </p:txBody>
      </p:sp>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91492"/>
                                        </p:tgtEl>
                                        <p:attrNameLst>
                                          <p:attrName>style.visibility</p:attrName>
                                        </p:attrNameLst>
                                      </p:cBhvr>
                                      <p:to>
                                        <p:strVal val="visible"/>
                                      </p:to>
                                    </p:set>
                                    <p:anim calcmode="lin" valueType="num">
                                      <p:cBhvr>
                                        <p:cTn id="7" dur="500" fill="hold"/>
                                        <p:tgtEl>
                                          <p:spTgt spid="191492"/>
                                        </p:tgtEl>
                                        <p:attrNameLst>
                                          <p:attrName>ppt_w</p:attrName>
                                        </p:attrNameLst>
                                      </p:cBhvr>
                                      <p:tavLst>
                                        <p:tav tm="0">
                                          <p:val>
                                            <p:fltVal val="0"/>
                                          </p:val>
                                        </p:tav>
                                        <p:tav tm="100000">
                                          <p:val>
                                            <p:strVal val="#ppt_w"/>
                                          </p:val>
                                        </p:tav>
                                      </p:tavLst>
                                    </p:anim>
                                    <p:anim calcmode="lin" valueType="num">
                                      <p:cBhvr>
                                        <p:cTn id="8" dur="500" fill="hold"/>
                                        <p:tgtEl>
                                          <p:spTgt spid="191492"/>
                                        </p:tgtEl>
                                        <p:attrNameLst>
                                          <p:attrName>ppt_h</p:attrName>
                                        </p:attrNameLst>
                                      </p:cBhvr>
                                      <p:tavLst>
                                        <p:tav tm="0">
                                          <p:val>
                                            <p:fltVal val="0"/>
                                          </p:val>
                                        </p:tav>
                                        <p:tav tm="100000">
                                          <p:val>
                                            <p:strVal val="#ppt_h"/>
                                          </p:val>
                                        </p:tav>
                                      </p:tavLst>
                                    </p:anim>
                                    <p:animEffect transition="in" filter="fade">
                                      <p:cBhvr>
                                        <p:cTn id="9" dur="500"/>
                                        <p:tgtEl>
                                          <p:spTgt spid="191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8FA4CF-0596-435B-87C8-40B1275955C6}"/>
              </a:ext>
            </a:extLst>
          </p:cNvPr>
          <p:cNvSpPr>
            <a:spLocks noGrp="1"/>
          </p:cNvSpPr>
          <p:nvPr>
            <p:ph type="title"/>
          </p:nvPr>
        </p:nvSpPr>
        <p:spPr>
          <a:xfrm>
            <a:off x="609600" y="762000"/>
            <a:ext cx="10668000" cy="1143000"/>
          </a:xfrm>
        </p:spPr>
        <p:txBody>
          <a:bodyPr>
            <a:noAutofit/>
          </a:bodyPr>
          <a:lstStyle/>
          <a:p>
            <a:pPr algn="just"/>
            <a:r>
              <a:rPr lang="en-US" sz="3600" b="1" dirty="0" smtClean="0">
                <a:effectLst/>
                <a:latin typeface="Times New Roman" panose="02020603050405020304" pitchFamily="18" charset="0"/>
                <a:cs typeface="Times New Roman" panose="02020603050405020304" pitchFamily="18" charset="0"/>
              </a:rPr>
              <a:t>	</a:t>
            </a:r>
            <a:r>
              <a:rPr lang="en-US" sz="3600" b="1" dirty="0" smtClean="0">
                <a:solidFill>
                  <a:schemeClr val="accent2"/>
                </a:solidFill>
                <a:effectLst/>
                <a:latin typeface="Times New Roman" panose="02020603050405020304" pitchFamily="18" charset="0"/>
                <a:cs typeface="Times New Roman" panose="02020603050405020304" pitchFamily="18" charset="0"/>
              </a:rPr>
              <a:t>1</a:t>
            </a:r>
            <a:r>
              <a:rPr lang="en-US" sz="3600" b="1" dirty="0">
                <a:solidFill>
                  <a:schemeClr val="accent2"/>
                </a:solidFill>
                <a:effectLst/>
                <a:latin typeface="Times New Roman" panose="02020603050405020304" pitchFamily="18" charset="0"/>
                <a:cs typeface="Times New Roman" panose="02020603050405020304" pitchFamily="18" charset="0"/>
              </a:rPr>
              <a:t>. </a:t>
            </a:r>
            <a:r>
              <a:rPr lang="en-US" sz="3600" b="1" dirty="0" err="1" smtClean="0">
                <a:solidFill>
                  <a:schemeClr val="accent2"/>
                </a:solidFill>
                <a:effectLst/>
                <a:latin typeface="Times New Roman" panose="02020603050405020304" pitchFamily="18" charset="0"/>
                <a:cs typeface="Times New Roman" panose="02020603050405020304" pitchFamily="18" charset="0"/>
              </a:rPr>
              <a:t>Mục</a:t>
            </a:r>
            <a:r>
              <a:rPr lang="en-US" sz="3600" b="1" dirty="0" smtClean="0">
                <a:solidFill>
                  <a:schemeClr val="accent2"/>
                </a:solidFill>
                <a:effectLst/>
                <a:latin typeface="Times New Roman" panose="02020603050405020304" pitchFamily="18" charset="0"/>
                <a:cs typeface="Times New Roman" panose="02020603050405020304" pitchFamily="18" charset="0"/>
              </a:rPr>
              <a:t> </a:t>
            </a:r>
            <a:r>
              <a:rPr lang="en-US" sz="3600" b="1" dirty="0" err="1">
                <a:solidFill>
                  <a:schemeClr val="accent2"/>
                </a:solidFill>
                <a:effectLst/>
                <a:latin typeface="Times New Roman" panose="02020603050405020304" pitchFamily="18" charset="0"/>
                <a:cs typeface="Times New Roman" panose="02020603050405020304" pitchFamily="18" charset="0"/>
              </a:rPr>
              <a:t>tiêu</a:t>
            </a:r>
            <a:r>
              <a:rPr lang="en-US" sz="3600" b="1" dirty="0">
                <a:solidFill>
                  <a:schemeClr val="accent2"/>
                </a:solidFill>
                <a:effectLst/>
                <a:latin typeface="Times New Roman" panose="02020603050405020304" pitchFamily="18" charset="0"/>
                <a:cs typeface="Times New Roman" panose="02020603050405020304" pitchFamily="18" charset="0"/>
              </a:rPr>
              <a:t> </a:t>
            </a:r>
            <a:r>
              <a:rPr lang="en-US" sz="3600" b="1" dirty="0" err="1">
                <a:solidFill>
                  <a:schemeClr val="accent2"/>
                </a:solidFill>
                <a:effectLst/>
                <a:latin typeface="Times New Roman" panose="02020603050405020304" pitchFamily="18" charset="0"/>
                <a:cs typeface="Times New Roman" panose="02020603050405020304" pitchFamily="18" charset="0"/>
              </a:rPr>
              <a:t>cụ</a:t>
            </a:r>
            <a:r>
              <a:rPr lang="en-US" sz="3600" b="1" dirty="0">
                <a:solidFill>
                  <a:schemeClr val="accent2"/>
                </a:solidFill>
                <a:effectLst/>
                <a:latin typeface="Times New Roman" panose="02020603050405020304" pitchFamily="18" charset="0"/>
                <a:cs typeface="Times New Roman" panose="02020603050405020304" pitchFamily="18" charset="0"/>
              </a:rPr>
              <a:t> </a:t>
            </a:r>
            <a:r>
              <a:rPr lang="en-US" sz="3600" b="1" dirty="0" err="1">
                <a:solidFill>
                  <a:schemeClr val="accent2"/>
                </a:solidFill>
                <a:effectLst/>
                <a:latin typeface="Times New Roman" panose="02020603050405020304" pitchFamily="18" charset="0"/>
                <a:cs typeface="Times New Roman" panose="02020603050405020304" pitchFamily="18" charset="0"/>
              </a:rPr>
              <a:t>thể</a:t>
            </a:r>
            <a:r>
              <a:rPr lang="en-US" sz="3600" b="1" dirty="0">
                <a:solidFill>
                  <a:schemeClr val="accent2"/>
                </a:solidFill>
                <a:effectLst/>
                <a:latin typeface="Times New Roman" panose="02020603050405020304" pitchFamily="18" charset="0"/>
                <a:cs typeface="Times New Roman" panose="02020603050405020304" pitchFamily="18" charset="0"/>
              </a:rPr>
              <a:t> </a:t>
            </a:r>
            <a:r>
              <a:rPr lang="en-US" sz="3600" b="1" dirty="0" err="1">
                <a:solidFill>
                  <a:schemeClr val="accent2"/>
                </a:solidFill>
                <a:effectLst/>
                <a:latin typeface="Times New Roman" panose="02020603050405020304" pitchFamily="18" charset="0"/>
                <a:cs typeface="Times New Roman" panose="02020603050405020304" pitchFamily="18" charset="0"/>
              </a:rPr>
              <a:t>của</a:t>
            </a:r>
            <a:r>
              <a:rPr lang="en-US" sz="3600" b="1" dirty="0">
                <a:solidFill>
                  <a:schemeClr val="accent2"/>
                </a:solidFill>
                <a:effectLst/>
                <a:latin typeface="Times New Roman" panose="02020603050405020304" pitchFamily="18" charset="0"/>
                <a:cs typeface="Times New Roman" panose="02020603050405020304" pitchFamily="18" charset="0"/>
              </a:rPr>
              <a:t> </a:t>
            </a:r>
            <a:r>
              <a:rPr lang="en-US" sz="3600" b="1" dirty="0" err="1">
                <a:solidFill>
                  <a:schemeClr val="accent2"/>
                </a:solidFill>
                <a:effectLst/>
                <a:latin typeface="Times New Roman" panose="02020603050405020304" pitchFamily="18" charset="0"/>
                <a:cs typeface="Times New Roman" panose="02020603050405020304" pitchFamily="18" charset="0"/>
              </a:rPr>
              <a:t>ch</a:t>
            </a:r>
            <a:r>
              <a:rPr lang="vi-VN" sz="3600" b="1" dirty="0">
                <a:solidFill>
                  <a:schemeClr val="accent2"/>
                </a:solidFill>
                <a:effectLst/>
                <a:latin typeface="Times New Roman" panose="02020603050405020304" pitchFamily="18" charset="0"/>
                <a:cs typeface="Times New Roman" panose="02020603050405020304" pitchFamily="18" charset="0"/>
              </a:rPr>
              <a:t>ư</a:t>
            </a:r>
            <a:r>
              <a:rPr lang="en-US" sz="3600" b="1" dirty="0" err="1">
                <a:solidFill>
                  <a:schemeClr val="accent2"/>
                </a:solidFill>
                <a:effectLst/>
                <a:latin typeface="Times New Roman" panose="02020603050405020304" pitchFamily="18" charset="0"/>
                <a:cs typeface="Times New Roman" panose="02020603050405020304" pitchFamily="18" charset="0"/>
              </a:rPr>
              <a:t>ơng</a:t>
            </a:r>
            <a:r>
              <a:rPr lang="en-US" sz="3600" b="1" dirty="0">
                <a:solidFill>
                  <a:schemeClr val="accent2"/>
                </a:solidFill>
                <a:effectLst/>
                <a:latin typeface="Times New Roman" panose="02020603050405020304" pitchFamily="18" charset="0"/>
                <a:cs typeface="Times New Roman" panose="02020603050405020304" pitchFamily="18" charset="0"/>
              </a:rPr>
              <a:t> </a:t>
            </a:r>
            <a:r>
              <a:rPr lang="en-US" sz="3600" b="1" dirty="0" err="1">
                <a:solidFill>
                  <a:schemeClr val="accent2"/>
                </a:solidFill>
                <a:effectLst/>
                <a:latin typeface="Times New Roman" panose="02020603050405020304" pitchFamily="18" charset="0"/>
                <a:cs typeface="Times New Roman" panose="02020603050405020304" pitchFamily="18" charset="0"/>
              </a:rPr>
              <a:t>trình</a:t>
            </a:r>
            <a:r>
              <a:rPr lang="en-US" sz="3600" b="1" dirty="0">
                <a:solidFill>
                  <a:schemeClr val="accent2"/>
                </a:solidFill>
                <a:effectLst/>
                <a:latin typeface="Times New Roman" panose="02020603050405020304" pitchFamily="18" charset="0"/>
                <a:cs typeface="Times New Roman" panose="02020603050405020304" pitchFamily="18" charset="0"/>
              </a:rPr>
              <a:t> </a:t>
            </a:r>
            <a:r>
              <a:rPr lang="en-US" sz="3600" b="1" dirty="0" err="1">
                <a:solidFill>
                  <a:schemeClr val="accent2"/>
                </a:solidFill>
                <a:effectLst/>
                <a:latin typeface="Times New Roman" panose="02020603050405020304" pitchFamily="18" charset="0"/>
                <a:cs typeface="Times New Roman" panose="02020603050405020304" pitchFamily="18" charset="0"/>
              </a:rPr>
              <a:t>Ngữ</a:t>
            </a:r>
            <a:r>
              <a:rPr lang="en-US" sz="3600" b="1" dirty="0">
                <a:solidFill>
                  <a:schemeClr val="accent2"/>
                </a:solidFill>
                <a:effectLst/>
                <a:latin typeface="Times New Roman" panose="02020603050405020304" pitchFamily="18" charset="0"/>
                <a:cs typeface="Times New Roman" panose="02020603050405020304" pitchFamily="18" charset="0"/>
              </a:rPr>
              <a:t> </a:t>
            </a:r>
            <a:r>
              <a:rPr lang="en-US" sz="3600" b="1" dirty="0" err="1">
                <a:solidFill>
                  <a:schemeClr val="accent2"/>
                </a:solidFill>
                <a:effectLst/>
                <a:latin typeface="Times New Roman" panose="02020603050405020304" pitchFamily="18" charset="0"/>
                <a:cs typeface="Times New Roman" panose="02020603050405020304" pitchFamily="18" charset="0"/>
              </a:rPr>
              <a:t>văn</a:t>
            </a:r>
            <a:r>
              <a:rPr lang="en-US" sz="3600" b="1" dirty="0">
                <a:solidFill>
                  <a:schemeClr val="accent2"/>
                </a:solidFill>
                <a:effectLst/>
                <a:latin typeface="Times New Roman" panose="02020603050405020304" pitchFamily="18" charset="0"/>
                <a:cs typeface="Times New Roman" panose="02020603050405020304" pitchFamily="18" charset="0"/>
              </a:rPr>
              <a:t> 2018 đ</a:t>
            </a:r>
            <a:r>
              <a:rPr lang="vi-VN" sz="3600" b="1" dirty="0">
                <a:solidFill>
                  <a:schemeClr val="accent2"/>
                </a:solidFill>
                <a:effectLst/>
                <a:latin typeface="Times New Roman" panose="02020603050405020304" pitchFamily="18" charset="0"/>
                <a:cs typeface="Times New Roman" panose="02020603050405020304" pitchFamily="18" charset="0"/>
              </a:rPr>
              <a:t>ư</a:t>
            </a:r>
            <a:r>
              <a:rPr lang="en-US" sz="3600" b="1" dirty="0" err="1">
                <a:solidFill>
                  <a:schemeClr val="accent2"/>
                </a:solidFill>
                <a:effectLst/>
                <a:latin typeface="Times New Roman" panose="02020603050405020304" pitchFamily="18" charset="0"/>
                <a:cs typeface="Times New Roman" panose="02020603050405020304" pitchFamily="18" charset="0"/>
              </a:rPr>
              <a:t>ợc</a:t>
            </a:r>
            <a:r>
              <a:rPr lang="en-US" sz="3600" b="1" dirty="0">
                <a:solidFill>
                  <a:schemeClr val="accent2"/>
                </a:solidFill>
                <a:effectLst/>
                <a:latin typeface="Times New Roman" panose="02020603050405020304" pitchFamily="18" charset="0"/>
                <a:cs typeface="Times New Roman" panose="02020603050405020304" pitchFamily="18" charset="0"/>
              </a:rPr>
              <a:t> </a:t>
            </a:r>
            <a:r>
              <a:rPr lang="en-US" sz="3600" b="1" dirty="0" err="1">
                <a:solidFill>
                  <a:schemeClr val="accent2"/>
                </a:solidFill>
                <a:effectLst/>
                <a:latin typeface="Times New Roman" panose="02020603050405020304" pitchFamily="18" charset="0"/>
                <a:cs typeface="Times New Roman" panose="02020603050405020304" pitchFamily="18" charset="0"/>
              </a:rPr>
              <a:t>quy</a:t>
            </a:r>
            <a:r>
              <a:rPr lang="en-US" sz="3600" b="1" dirty="0">
                <a:solidFill>
                  <a:schemeClr val="accent2"/>
                </a:solidFill>
                <a:effectLst/>
                <a:latin typeface="Times New Roman" panose="02020603050405020304" pitchFamily="18" charset="0"/>
                <a:cs typeface="Times New Roman" panose="02020603050405020304" pitchFamily="18" charset="0"/>
              </a:rPr>
              <a:t> </a:t>
            </a:r>
            <a:r>
              <a:rPr lang="en-US" sz="3600" b="1" dirty="0" err="1">
                <a:solidFill>
                  <a:schemeClr val="accent2"/>
                </a:solidFill>
                <a:effectLst/>
                <a:latin typeface="Times New Roman" panose="02020603050405020304" pitchFamily="18" charset="0"/>
                <a:cs typeface="Times New Roman" panose="02020603050405020304" pitchFamily="18" charset="0"/>
              </a:rPr>
              <a:t>định</a:t>
            </a:r>
            <a:r>
              <a:rPr lang="en-US" sz="3600" b="1" dirty="0">
                <a:solidFill>
                  <a:schemeClr val="accent2"/>
                </a:solidFill>
                <a:effectLst/>
                <a:latin typeface="Times New Roman" panose="02020603050405020304" pitchFamily="18" charset="0"/>
                <a:cs typeface="Times New Roman" panose="02020603050405020304" pitchFamily="18" charset="0"/>
              </a:rPr>
              <a:t> ở </a:t>
            </a:r>
            <a:r>
              <a:rPr lang="en-US" sz="3600" b="1" dirty="0" err="1">
                <a:solidFill>
                  <a:schemeClr val="accent2"/>
                </a:solidFill>
                <a:effectLst/>
                <a:latin typeface="Times New Roman" panose="02020603050405020304" pitchFamily="18" charset="0"/>
                <a:cs typeface="Times New Roman" panose="02020603050405020304" pitchFamily="18" charset="0"/>
              </a:rPr>
              <a:t>mỗi</a:t>
            </a:r>
            <a:r>
              <a:rPr lang="en-US" sz="3600" b="1" dirty="0">
                <a:solidFill>
                  <a:schemeClr val="accent2"/>
                </a:solidFill>
                <a:effectLst/>
                <a:latin typeface="Times New Roman" panose="02020603050405020304" pitchFamily="18" charset="0"/>
                <a:cs typeface="Times New Roman" panose="02020603050405020304" pitchFamily="18" charset="0"/>
              </a:rPr>
              <a:t> </a:t>
            </a:r>
            <a:r>
              <a:rPr lang="en-US" sz="3600" b="1" dirty="0" err="1">
                <a:solidFill>
                  <a:schemeClr val="accent2"/>
                </a:solidFill>
                <a:effectLst/>
                <a:latin typeface="Times New Roman" panose="02020603050405020304" pitchFamily="18" charset="0"/>
                <a:cs typeface="Times New Roman" panose="02020603050405020304" pitchFamily="18" charset="0"/>
              </a:rPr>
              <a:t>cấp</a:t>
            </a:r>
            <a:r>
              <a:rPr lang="en-US" sz="3600" b="1" dirty="0">
                <a:solidFill>
                  <a:schemeClr val="accent2"/>
                </a:solidFill>
                <a:effectLst/>
                <a:latin typeface="Times New Roman" panose="02020603050405020304" pitchFamily="18" charset="0"/>
                <a:cs typeface="Times New Roman" panose="02020603050405020304" pitchFamily="18" charset="0"/>
              </a:rPr>
              <a:t> </a:t>
            </a:r>
            <a:r>
              <a:rPr lang="en-US" sz="3600" b="1" dirty="0" err="1">
                <a:solidFill>
                  <a:schemeClr val="accent2"/>
                </a:solidFill>
                <a:effectLst/>
                <a:latin typeface="Times New Roman" panose="02020603050405020304" pitchFamily="18" charset="0"/>
                <a:cs typeface="Times New Roman" panose="02020603050405020304" pitchFamily="18" charset="0"/>
              </a:rPr>
              <a:t>học</a:t>
            </a:r>
            <a:r>
              <a:rPr lang="en-US" sz="3600" b="1" dirty="0">
                <a:solidFill>
                  <a:schemeClr val="accent2"/>
                </a:solidFill>
                <a:effectLst/>
                <a:latin typeface="Times New Roman" panose="02020603050405020304" pitchFamily="18" charset="0"/>
                <a:cs typeface="Times New Roman" panose="02020603050405020304" pitchFamily="18" charset="0"/>
              </a:rPr>
              <a:t> </a:t>
            </a:r>
            <a:r>
              <a:rPr lang="en-US" sz="3600" b="1" dirty="0" err="1">
                <a:solidFill>
                  <a:schemeClr val="accent2"/>
                </a:solidFill>
                <a:effectLst/>
                <a:latin typeface="Times New Roman" panose="02020603050405020304" pitchFamily="18" charset="0"/>
                <a:cs typeface="Times New Roman" panose="02020603050405020304" pitchFamily="18" charset="0"/>
              </a:rPr>
              <a:t>là</a:t>
            </a:r>
            <a:r>
              <a:rPr lang="en-US" sz="3600" b="1" dirty="0">
                <a:solidFill>
                  <a:schemeClr val="accent2"/>
                </a:solidFill>
                <a:effectLst/>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 xmlns:a16="http://schemas.microsoft.com/office/drawing/2014/main" id="{421822B5-F3B3-40BA-A569-3AEF8233C319}"/>
              </a:ext>
            </a:extLst>
          </p:cNvPr>
          <p:cNvSpPr>
            <a:spLocks noGrp="1"/>
          </p:cNvSpPr>
          <p:nvPr>
            <p:ph idx="1"/>
          </p:nvPr>
        </p:nvSpPr>
        <p:spPr>
          <a:xfrm>
            <a:off x="812800" y="2286000"/>
            <a:ext cx="10363200" cy="4800600"/>
          </a:xfrm>
        </p:spPr>
        <p:txBody>
          <a:bodyPr>
            <a:normAutofit/>
          </a:bodyPr>
          <a:lstStyle/>
          <a:p>
            <a:pPr marL="82296" indent="0" algn="just">
              <a:buNone/>
            </a:pPr>
            <a:r>
              <a:rPr lang="en-US" sz="3600" dirty="0" smtClean="0">
                <a:latin typeface="Times New Roman" panose="02020603050405020304" pitchFamily="18" charset="0"/>
                <a:cs typeface="Times New Roman" panose="02020603050405020304" pitchFamily="18" charset="0"/>
              </a:rPr>
              <a:t>	A</a:t>
            </a:r>
            <a:r>
              <a:rPr lang="en-US" sz="3600" dirty="0">
                <a:latin typeface="Times New Roman" panose="02020603050405020304" pitchFamily="18" charset="0"/>
                <a:cs typeface="Times New Roman" panose="02020603050405020304" pitchFamily="18" charset="0"/>
              </a:rPr>
              <a:t>. Trang </a:t>
            </a:r>
            <a:r>
              <a:rPr lang="en-US" sz="3600" dirty="0" err="1">
                <a:latin typeface="Times New Roman" panose="02020603050405020304" pitchFamily="18" charset="0"/>
                <a:cs typeface="Times New Roman" panose="02020603050405020304" pitchFamily="18" charset="0"/>
              </a:rPr>
              <a:t>bị</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phát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triển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phẩm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chất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năng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lực</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a:p>
            <a:pPr marL="82296" indent="0" algn="just">
              <a:buNone/>
            </a:pPr>
            <a:r>
              <a:rPr lang="en-US" sz="3600" dirty="0" smtClean="0">
                <a:latin typeface="Times New Roman" panose="02020603050405020304" pitchFamily="18" charset="0"/>
                <a:cs typeface="Times New Roman" panose="02020603050405020304" pitchFamily="18" charset="0"/>
              </a:rPr>
              <a:t>	B</a:t>
            </a:r>
            <a:r>
              <a:rPr lang="en-US" sz="3600" dirty="0">
                <a:latin typeface="Times New Roman" panose="02020603050405020304" pitchFamily="18" charset="0"/>
                <a:cs typeface="Times New Roman" panose="02020603050405020304" pitchFamily="18" charset="0"/>
              </a:rPr>
              <a:t>. Trang </a:t>
            </a:r>
            <a:r>
              <a:rPr lang="en-US" sz="3600" dirty="0" err="1">
                <a:latin typeface="Times New Roman" panose="02020603050405020304" pitchFamily="18" charset="0"/>
                <a:cs typeface="Times New Roman" panose="02020603050405020304" pitchFamily="18" charset="0"/>
              </a:rPr>
              <a:t>bị</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năng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sống</a:t>
            </a:r>
            <a:r>
              <a:rPr lang="en-US" sz="3600" dirty="0">
                <a:latin typeface="Times New Roman" panose="02020603050405020304" pitchFamily="18" charset="0"/>
                <a:cs typeface="Times New Roman" panose="02020603050405020304" pitchFamily="18" charset="0"/>
              </a:rPr>
              <a:t>.</a:t>
            </a:r>
          </a:p>
          <a:p>
            <a:pPr marL="82296" indent="0" algn="just">
              <a:buNone/>
            </a:pPr>
            <a:r>
              <a:rPr lang="en-US" sz="3600" dirty="0" smtClean="0">
                <a:latin typeface="Times New Roman" panose="02020603050405020304" pitchFamily="18" charset="0"/>
                <a:cs typeface="Times New Roman" panose="02020603050405020304" pitchFamily="18" charset="0"/>
              </a:rPr>
              <a:t>	C</a:t>
            </a:r>
            <a:r>
              <a:rPr lang="en-US" sz="3600" dirty="0">
                <a:latin typeface="Times New Roman" panose="02020603050405020304" pitchFamily="18" charset="0"/>
                <a:cs typeface="Times New Roman" panose="02020603050405020304" pitchFamily="18" charset="0"/>
              </a:rPr>
              <a:t>. Trang </a:t>
            </a:r>
            <a:r>
              <a:rPr lang="en-US" sz="3600" dirty="0" err="1">
                <a:latin typeface="Times New Roman" panose="02020603050405020304" pitchFamily="18" charset="0"/>
                <a:cs typeface="Times New Roman" panose="02020603050405020304" pitchFamily="18" charset="0"/>
              </a:rPr>
              <a:t>bị</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dục</a:t>
            </a:r>
            <a:r>
              <a:rPr lang="en-US" sz="3600" dirty="0">
                <a:latin typeface="Times New Roman" panose="02020603050405020304" pitchFamily="18" charset="0"/>
                <a:cs typeface="Times New Roman" panose="02020603050405020304" pitchFamily="18" charset="0"/>
              </a:rPr>
              <a:t> t</a:t>
            </a:r>
            <a:r>
              <a:rPr lang="vi-VN" sz="3600" dirty="0">
                <a:latin typeface="Times New Roman" panose="02020603050405020304" pitchFamily="18" charset="0"/>
                <a:cs typeface="Times New Roman" panose="02020603050405020304" pitchFamily="18" charset="0"/>
              </a:rPr>
              <a:t>ư</a:t>
            </a:r>
            <a:r>
              <a:rPr lang="en-US" sz="3600" dirty="0">
                <a:latin typeface="Times New Roman" panose="02020603050405020304" pitchFamily="18" charset="0"/>
                <a:cs typeface="Times New Roman" panose="02020603050405020304" pitchFamily="18" charset="0"/>
              </a:rPr>
              <a:t> t</a:t>
            </a:r>
            <a:r>
              <a:rPr lang="vi-VN" sz="3600" dirty="0">
                <a:latin typeface="Times New Roman" panose="02020603050405020304" pitchFamily="18" charset="0"/>
                <a:cs typeface="Times New Roman" panose="02020603050405020304" pitchFamily="18" charset="0"/>
              </a:rPr>
              <a:t>ư</a:t>
            </a:r>
            <a:r>
              <a:rPr lang="en-US" sz="3600" dirty="0" err="1">
                <a:latin typeface="Times New Roman" panose="02020603050405020304" pitchFamily="18" charset="0"/>
                <a:cs typeface="Times New Roman" panose="02020603050405020304" pitchFamily="18" charset="0"/>
              </a:rPr>
              <a:t>ởng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cảm</a:t>
            </a:r>
            <a:r>
              <a:rPr lang="en-US" sz="3600" dirty="0">
                <a:latin typeface="Times New Roman" panose="02020603050405020304" pitchFamily="18" charset="0"/>
                <a:cs typeface="Times New Roman" panose="02020603050405020304" pitchFamily="18" charset="0"/>
              </a:rPr>
              <a:t>.</a:t>
            </a:r>
          </a:p>
          <a:p>
            <a:pPr marL="82296" indent="0" algn="just">
              <a:buNone/>
            </a:pPr>
            <a:r>
              <a:rPr lang="en-US" sz="3600" dirty="0" smtClean="0">
                <a:latin typeface="Times New Roman" panose="02020603050405020304" pitchFamily="18" charset="0"/>
                <a:cs typeface="Times New Roman" panose="02020603050405020304" pitchFamily="18" charset="0"/>
              </a:rPr>
              <a:t>	D</a:t>
            </a:r>
            <a:r>
              <a:rPr lang="en-US" sz="3600" dirty="0">
                <a:latin typeface="Times New Roman" panose="02020603050405020304" pitchFamily="18" charset="0"/>
                <a:cs typeface="Times New Roman" panose="02020603050405020304" pitchFamily="18" charset="0"/>
              </a:rPr>
              <a:t>. Trang </a:t>
            </a:r>
            <a:r>
              <a:rPr lang="en-US" sz="3600" dirty="0" err="1">
                <a:latin typeface="Times New Roman" panose="02020603050405020304" pitchFamily="18" charset="0"/>
                <a:cs typeface="Times New Roman" panose="02020603050405020304" pitchFamily="18" charset="0"/>
              </a:rPr>
              <a:t>bị</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triển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năng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dục</a:t>
            </a:r>
            <a:r>
              <a:rPr lang="en-US" sz="3600" dirty="0">
                <a:latin typeface="Times New Roman" panose="02020603050405020304" pitchFamily="18" charset="0"/>
                <a:cs typeface="Times New Roman" panose="02020603050405020304" pitchFamily="18" charset="0"/>
              </a:rPr>
              <a:t> t</a:t>
            </a:r>
            <a:r>
              <a:rPr lang="vi-VN" sz="3600" dirty="0">
                <a:latin typeface="Times New Roman" panose="02020603050405020304" pitchFamily="18" charset="0"/>
                <a:cs typeface="Times New Roman" panose="02020603050405020304" pitchFamily="18" charset="0"/>
              </a:rPr>
              <a:t>ư</a:t>
            </a:r>
            <a:r>
              <a:rPr lang="en-US" sz="3600" dirty="0">
                <a:latin typeface="Times New Roman" panose="02020603050405020304" pitchFamily="18" charset="0"/>
                <a:cs typeface="Times New Roman" panose="02020603050405020304" pitchFamily="18" charset="0"/>
              </a:rPr>
              <a:t> t</a:t>
            </a:r>
            <a:r>
              <a:rPr lang="vi-VN" sz="3600" dirty="0">
                <a:latin typeface="Times New Roman" panose="02020603050405020304" pitchFamily="18" charset="0"/>
                <a:cs typeface="Times New Roman" panose="02020603050405020304" pitchFamily="18" charset="0"/>
              </a:rPr>
              <a:t>ư</a:t>
            </a:r>
            <a:r>
              <a:rPr lang="en-US" sz="3600" dirty="0" err="1">
                <a:latin typeface="Times New Roman" panose="02020603050405020304" pitchFamily="18" charset="0"/>
                <a:cs typeface="Times New Roman" panose="02020603050405020304" pitchFamily="18" charset="0"/>
              </a:rPr>
              <a:t>ởng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cảm</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88778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rgbClr val="FB1C05"/>
                                      </p:to>
                                    </p:animClr>
                                    <p:animClr clrSpc="rgb" dir="cw">
                                      <p:cBhvr>
                                        <p:cTn id="7" dur="500" fill="hold"/>
                                        <p:tgtEl>
                                          <p:spTgt spid="3">
                                            <p:txEl>
                                              <p:pRg st="3" end="3"/>
                                            </p:txEl>
                                          </p:spTgt>
                                        </p:tgtEl>
                                        <p:attrNameLst>
                                          <p:attrName>fillcolor</p:attrName>
                                        </p:attrNameLst>
                                      </p:cBhvr>
                                      <p:to>
                                        <a:srgbClr val="FB1C05"/>
                                      </p:to>
                                    </p:animClr>
                                    <p:set>
                                      <p:cBhvr>
                                        <p:cTn id="8" dur="500" fill="hold"/>
                                        <p:tgtEl>
                                          <p:spTgt spid="3">
                                            <p:txEl>
                                              <p:pRg st="3" end="3"/>
                                            </p:txEl>
                                          </p:spTgt>
                                        </p:tgtEl>
                                        <p:attrNameLst>
                                          <p:attrName>fill.type</p:attrName>
                                        </p:attrNameLst>
                                      </p:cBhvr>
                                      <p:to>
                                        <p:strVal val="solid"/>
                                      </p:to>
                                    </p:set>
                                    <p:set>
                                      <p:cBhvr>
                                        <p:cTn id="9" dur="500" fill="hold"/>
                                        <p:tgtEl>
                                          <p:spTgt spid="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9290" y="237090"/>
            <a:ext cx="11029853" cy="1143001"/>
          </a:xfrm>
        </p:spPr>
        <p:txBody>
          <a:bodyPr>
            <a:noAutofit/>
          </a:bodyPr>
          <a:lstStyle/>
          <a:p>
            <a:pPr algn="l"/>
            <a:r>
              <a:rPr lang="en-US" sz="2800" b="1" dirty="0" smtClean="0">
                <a:latin typeface="Times New Roman" panose="02020603050405020304" pitchFamily="18" charset="0"/>
                <a:cs typeface="Times New Roman" panose="02020603050405020304" pitchFamily="18" charset="0"/>
              </a:rPr>
              <a:t>	</a:t>
            </a:r>
            <a:r>
              <a:rPr lang="en-US" sz="2800" b="1" dirty="0" smtClean="0">
                <a:solidFill>
                  <a:schemeClr val="accent2"/>
                </a:solidFill>
                <a:latin typeface="Times New Roman" panose="02020603050405020304" pitchFamily="18" charset="0"/>
                <a:cs typeface="Times New Roman" panose="02020603050405020304" pitchFamily="18" charset="0"/>
              </a:rPr>
              <a:t>2</a:t>
            </a:r>
            <a:r>
              <a:rPr lang="vi-VN" sz="2800" b="1" dirty="0">
                <a:solidFill>
                  <a:schemeClr val="accent2"/>
                </a:solidFill>
              </a:rPr>
              <a:t>. </a:t>
            </a:r>
            <a:r>
              <a:rPr lang="vi-VN" sz="2800" b="1" dirty="0" smtClean="0">
                <a:solidFill>
                  <a:schemeClr val="accent2"/>
                </a:solidFill>
              </a:rPr>
              <a:t>Môn </a:t>
            </a:r>
            <a:r>
              <a:rPr lang="vi-VN" sz="2800" b="1" dirty="0">
                <a:solidFill>
                  <a:schemeClr val="accent2"/>
                </a:solidFill>
              </a:rPr>
              <a:t>học Ngữ văn có vai trò như thế nào trong việc phát triển phẩm chất, năng lực</a:t>
            </a:r>
            <a:r>
              <a:rPr lang="en-US" sz="2800" b="1" dirty="0">
                <a:solidFill>
                  <a:schemeClr val="accent2"/>
                </a:solidFill>
              </a:rPr>
              <a:t> </a:t>
            </a:r>
            <a:r>
              <a:rPr lang="vi-VN" sz="2800" b="1" dirty="0">
                <a:solidFill>
                  <a:schemeClr val="accent2"/>
                </a:solidFill>
              </a:rPr>
              <a:t>người học?</a:t>
            </a:r>
            <a:endParaRPr lang="en-US" sz="2800" b="1" dirty="0">
              <a:solidFill>
                <a:schemeClr val="accent2"/>
              </a:solidFill>
            </a:endParaRPr>
          </a:p>
        </p:txBody>
      </p:sp>
      <p:sp>
        <p:nvSpPr>
          <p:cNvPr id="3" name="Subtitle 2"/>
          <p:cNvSpPr>
            <a:spLocks noGrp="1"/>
          </p:cNvSpPr>
          <p:nvPr>
            <p:ph type="subTitle" idx="1"/>
          </p:nvPr>
        </p:nvSpPr>
        <p:spPr>
          <a:xfrm>
            <a:off x="770261" y="1669144"/>
            <a:ext cx="11029853" cy="3352800"/>
          </a:xfrm>
        </p:spPr>
        <p:txBody>
          <a:bodyPr>
            <a:noAutofit/>
          </a:bodyPr>
          <a:lstStyle/>
          <a:p>
            <a:pPr algn="just"/>
            <a:r>
              <a:rPr lang="en-US" sz="2400" dirty="0" smtClean="0">
                <a:solidFill>
                  <a:schemeClr val="tx1"/>
                </a:solidFill>
                <a:latin typeface="Times New Roman" panose="02020603050405020304" pitchFamily="18" charset="0"/>
                <a:cs typeface="Times New Roman" panose="02020603050405020304" pitchFamily="18" charset="0"/>
              </a:rPr>
              <a:t>	</a:t>
            </a:r>
            <a:r>
              <a:rPr lang="en-US" sz="2600" dirty="0" smtClean="0">
                <a:solidFill>
                  <a:schemeClr val="tx1"/>
                </a:solidFill>
                <a:latin typeface="Times New Roman" panose="02020603050405020304" pitchFamily="18" charset="0"/>
                <a:cs typeface="Times New Roman" panose="02020603050405020304" pitchFamily="18" charset="0"/>
              </a:rPr>
              <a:t>A</a:t>
            </a:r>
            <a:r>
              <a:rPr lang="en-US" sz="2600" dirty="0">
                <a:solidFill>
                  <a:schemeClr val="tx1"/>
                </a:solidFill>
                <a:latin typeface="Times New Roman" pitchFamily="18" charset="0"/>
                <a:cs typeface="Times New Roman" pitchFamily="18" charset="0"/>
              </a:rPr>
              <a:t>. </a:t>
            </a:r>
            <a:r>
              <a:rPr lang="vi-VN" sz="2600" dirty="0">
                <a:solidFill>
                  <a:schemeClr val="tx1"/>
                </a:solidFill>
                <a:latin typeface="Times New Roman" pitchFamily="18" charset="0"/>
                <a:cs typeface="Times New Roman" pitchFamily="18" charset="0"/>
              </a:rPr>
              <a:t>Hình thành và phát triển cho </a:t>
            </a:r>
            <a:r>
              <a:rPr lang="en-US" sz="2600" dirty="0" err="1" smtClean="0">
                <a:solidFill>
                  <a:schemeClr val="tx1"/>
                </a:solidFill>
                <a:latin typeface="Times New Roman" pitchFamily="18" charset="0"/>
                <a:cs typeface="Times New Roman" pitchFamily="18" charset="0"/>
              </a:rPr>
              <a:t>học</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sinh</a:t>
            </a:r>
            <a:r>
              <a:rPr lang="vi-VN" sz="2600" dirty="0" smtClean="0">
                <a:solidFill>
                  <a:schemeClr val="tx1"/>
                </a:solidFill>
                <a:latin typeface="Times New Roman" pitchFamily="18" charset="0"/>
                <a:cs typeface="Times New Roman" pitchFamily="18" charset="0"/>
              </a:rPr>
              <a:t> </a:t>
            </a:r>
            <a:r>
              <a:rPr lang="vi-VN" sz="2600" dirty="0">
                <a:solidFill>
                  <a:schemeClr val="tx1"/>
                </a:solidFill>
                <a:latin typeface="Times New Roman" pitchFamily="18" charset="0"/>
                <a:cs typeface="Times New Roman" pitchFamily="18" charset="0"/>
              </a:rPr>
              <a:t>những phẩm chất</a:t>
            </a:r>
            <a:r>
              <a:rPr lang="en-US" sz="2600" dirty="0">
                <a:solidFill>
                  <a:schemeClr val="tx1"/>
                </a:solidFill>
                <a:latin typeface="Times New Roman" pitchFamily="18" charset="0"/>
                <a:cs typeface="Times New Roman" pitchFamily="18" charset="0"/>
              </a:rPr>
              <a:t> </a:t>
            </a:r>
            <a:r>
              <a:rPr lang="vi-VN" sz="2600" dirty="0">
                <a:solidFill>
                  <a:schemeClr val="tx1"/>
                </a:solidFill>
                <a:latin typeface="Times New Roman" pitchFamily="18" charset="0"/>
                <a:cs typeface="Times New Roman" pitchFamily="18" charset="0"/>
              </a:rPr>
              <a:t>tốt đẹp: yêu nước, nhân ái, chăm chỉ, trung thực</a:t>
            </a:r>
            <a:r>
              <a:rPr lang="en-US" sz="2600" dirty="0">
                <a:solidFill>
                  <a:schemeClr val="tx1"/>
                </a:solidFill>
                <a:latin typeface="Times New Roman" pitchFamily="18" charset="0"/>
                <a:cs typeface="Times New Roman" pitchFamily="18" charset="0"/>
              </a:rPr>
              <a:t> </a:t>
            </a:r>
            <a:r>
              <a:rPr lang="vi-VN" sz="2600" dirty="0">
                <a:solidFill>
                  <a:schemeClr val="tx1"/>
                </a:solidFill>
                <a:latin typeface="Times New Roman" pitchFamily="18" charset="0"/>
                <a:cs typeface="Times New Roman" pitchFamily="18" charset="0"/>
              </a:rPr>
              <a:t>và trách nhiệm, bồi dưỡng tâm hồn, hình thành</a:t>
            </a:r>
            <a:r>
              <a:rPr lang="en-US" sz="2600" dirty="0">
                <a:solidFill>
                  <a:schemeClr val="tx1"/>
                </a:solidFill>
                <a:latin typeface="Times New Roman" pitchFamily="18" charset="0"/>
                <a:cs typeface="Times New Roman" pitchFamily="18" charset="0"/>
              </a:rPr>
              <a:t> </a:t>
            </a:r>
            <a:r>
              <a:rPr lang="vi-VN" sz="2600" dirty="0">
                <a:solidFill>
                  <a:schemeClr val="tx1"/>
                </a:solidFill>
                <a:latin typeface="Times New Roman" pitchFamily="18" charset="0"/>
                <a:cs typeface="Times New Roman" pitchFamily="18" charset="0"/>
              </a:rPr>
              <a:t>nhân cách và phát triển cá tính.</a:t>
            </a:r>
            <a:endParaRPr lang="en-US" sz="2600" dirty="0">
              <a:solidFill>
                <a:schemeClr val="tx1"/>
              </a:solidFill>
              <a:latin typeface="Times New Roman" pitchFamily="18" charset="0"/>
              <a:cs typeface="Times New Roman" pitchFamily="18" charset="0"/>
            </a:endParaRPr>
          </a:p>
          <a:p>
            <a:pPr algn="just"/>
            <a:r>
              <a:rPr lang="en-US" sz="2600" dirty="0" smtClean="0">
                <a:solidFill>
                  <a:schemeClr val="tx1"/>
                </a:solidFill>
                <a:latin typeface="Times New Roman" pitchFamily="18" charset="0"/>
                <a:cs typeface="Times New Roman" pitchFamily="18" charset="0"/>
              </a:rPr>
              <a:t>	B</a:t>
            </a:r>
            <a:r>
              <a:rPr lang="en-US" sz="2600" dirty="0">
                <a:solidFill>
                  <a:schemeClr val="tx1"/>
                </a:solidFill>
                <a:latin typeface="Times New Roman" pitchFamily="18" charset="0"/>
                <a:cs typeface="Times New Roman" pitchFamily="18" charset="0"/>
              </a:rPr>
              <a:t>. </a:t>
            </a:r>
            <a:r>
              <a:rPr lang="vi-VN" sz="2600" dirty="0">
                <a:solidFill>
                  <a:schemeClr val="tx1"/>
                </a:solidFill>
                <a:latin typeface="Times New Roman" pitchFamily="18" charset="0"/>
                <a:cs typeface="Times New Roman" pitchFamily="18" charset="0"/>
              </a:rPr>
              <a:t>Giúp </a:t>
            </a:r>
            <a:r>
              <a:rPr lang="en-US" sz="2600" dirty="0" err="1" smtClean="0">
                <a:solidFill>
                  <a:schemeClr val="tx1"/>
                </a:solidFill>
                <a:latin typeface="Times New Roman" pitchFamily="18" charset="0"/>
                <a:cs typeface="Times New Roman" pitchFamily="18" charset="0"/>
              </a:rPr>
              <a:t>học</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sinh</a:t>
            </a:r>
            <a:r>
              <a:rPr lang="vi-VN" sz="2600" dirty="0" smtClean="0">
                <a:solidFill>
                  <a:schemeClr val="tx1"/>
                </a:solidFill>
                <a:latin typeface="Times New Roman" pitchFamily="18" charset="0"/>
                <a:cs typeface="Times New Roman" pitchFamily="18" charset="0"/>
              </a:rPr>
              <a:t> </a:t>
            </a:r>
            <a:r>
              <a:rPr lang="vi-VN" sz="2600" dirty="0">
                <a:solidFill>
                  <a:schemeClr val="tx1"/>
                </a:solidFill>
                <a:latin typeface="Times New Roman" pitchFamily="18" charset="0"/>
                <a:cs typeface="Times New Roman" pitchFamily="18" charset="0"/>
              </a:rPr>
              <a:t>khám phá bản thân và thế giới xung</a:t>
            </a:r>
            <a:r>
              <a:rPr lang="en-US" sz="2600" dirty="0">
                <a:solidFill>
                  <a:schemeClr val="tx1"/>
                </a:solidFill>
                <a:latin typeface="Times New Roman" pitchFamily="18" charset="0"/>
                <a:cs typeface="Times New Roman" pitchFamily="18" charset="0"/>
              </a:rPr>
              <a:t> </a:t>
            </a:r>
            <a:r>
              <a:rPr lang="vi-VN" sz="2600" dirty="0">
                <a:solidFill>
                  <a:schemeClr val="tx1"/>
                </a:solidFill>
                <a:latin typeface="Times New Roman" pitchFamily="18" charset="0"/>
                <a:cs typeface="Times New Roman" pitchFamily="18" charset="0"/>
              </a:rPr>
              <a:t>quanh, thấu hiểu con người, có đời sống tâm hồn</a:t>
            </a:r>
            <a:r>
              <a:rPr lang="en-US" sz="2600" dirty="0">
                <a:solidFill>
                  <a:schemeClr val="tx1"/>
                </a:solidFill>
                <a:latin typeface="Times New Roman" pitchFamily="18" charset="0"/>
                <a:cs typeface="Times New Roman" pitchFamily="18" charset="0"/>
              </a:rPr>
              <a:t> </a:t>
            </a:r>
            <a:r>
              <a:rPr lang="vi-VN" sz="2600" dirty="0">
                <a:solidFill>
                  <a:schemeClr val="tx1"/>
                </a:solidFill>
                <a:latin typeface="Times New Roman" pitchFamily="18" charset="0"/>
                <a:cs typeface="Times New Roman" pitchFamily="18" charset="0"/>
              </a:rPr>
              <a:t>phong phú, có quan niệm sống và ứng xử nhân</a:t>
            </a:r>
            <a:r>
              <a:rPr lang="en-US" sz="2600" dirty="0">
                <a:solidFill>
                  <a:schemeClr val="tx1"/>
                </a:solidFill>
                <a:latin typeface="Times New Roman" pitchFamily="18" charset="0"/>
                <a:cs typeface="Times New Roman" pitchFamily="18" charset="0"/>
              </a:rPr>
              <a:t> </a:t>
            </a:r>
            <a:r>
              <a:rPr lang="vi-VN" sz="2600" dirty="0">
                <a:solidFill>
                  <a:schemeClr val="tx1"/>
                </a:solidFill>
                <a:latin typeface="Times New Roman" pitchFamily="18" charset="0"/>
                <a:cs typeface="Times New Roman" pitchFamily="18" charset="0"/>
              </a:rPr>
              <a:t>v</a:t>
            </a:r>
            <a:r>
              <a:rPr lang="en-US" sz="2600" dirty="0">
                <a:solidFill>
                  <a:schemeClr val="tx1"/>
                </a:solidFill>
                <a:latin typeface="Times New Roman" pitchFamily="18" charset="0"/>
                <a:cs typeface="Times New Roman" pitchFamily="18" charset="0"/>
              </a:rPr>
              <a:t>ă</a:t>
            </a:r>
            <a:r>
              <a:rPr lang="vi-VN" sz="2600" dirty="0">
                <a:solidFill>
                  <a:schemeClr val="tx1"/>
                </a:solidFill>
                <a:latin typeface="Times New Roman" pitchFamily="18" charset="0"/>
                <a:cs typeface="Times New Roman" pitchFamily="18" charset="0"/>
              </a:rPr>
              <a:t>n.</a:t>
            </a:r>
            <a:endParaRPr lang="en-US" sz="2600" dirty="0">
              <a:solidFill>
                <a:schemeClr val="tx1"/>
              </a:solidFill>
              <a:latin typeface="Times New Roman" pitchFamily="18" charset="0"/>
              <a:cs typeface="Times New Roman" pitchFamily="18" charset="0"/>
            </a:endParaRPr>
          </a:p>
          <a:p>
            <a:pPr algn="just"/>
            <a:r>
              <a:rPr lang="en-US" sz="2600" dirty="0" smtClean="0">
                <a:solidFill>
                  <a:schemeClr val="tx1"/>
                </a:solidFill>
                <a:latin typeface="Times New Roman" pitchFamily="18" charset="0"/>
                <a:cs typeface="Times New Roman" pitchFamily="18" charset="0"/>
              </a:rPr>
              <a:t>	C</a:t>
            </a:r>
            <a:r>
              <a:rPr lang="en-US" sz="2600" dirty="0">
                <a:solidFill>
                  <a:schemeClr val="tx1"/>
                </a:solidFill>
                <a:latin typeface="Times New Roman" pitchFamily="18" charset="0"/>
                <a:cs typeface="Times New Roman" pitchFamily="18" charset="0"/>
              </a:rPr>
              <a:t>. </a:t>
            </a:r>
            <a:r>
              <a:rPr lang="vi-VN" sz="2600" dirty="0">
                <a:solidFill>
                  <a:schemeClr val="tx1"/>
                </a:solidFill>
                <a:latin typeface="Times New Roman" pitchFamily="18" charset="0"/>
                <a:cs typeface="Times New Roman" pitchFamily="18" charset="0"/>
              </a:rPr>
              <a:t>Giúp </a:t>
            </a:r>
            <a:r>
              <a:rPr lang="en-US" sz="2600" dirty="0" err="1" smtClean="0">
                <a:solidFill>
                  <a:schemeClr val="tx1"/>
                </a:solidFill>
                <a:latin typeface="Times New Roman" pitchFamily="18" charset="0"/>
                <a:cs typeface="Times New Roman" pitchFamily="18" charset="0"/>
              </a:rPr>
              <a:t>học</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sinh</a:t>
            </a:r>
            <a:r>
              <a:rPr lang="vi-VN" sz="2600" dirty="0" smtClean="0">
                <a:solidFill>
                  <a:schemeClr val="tx1"/>
                </a:solidFill>
                <a:latin typeface="Times New Roman" pitchFamily="18" charset="0"/>
                <a:cs typeface="Times New Roman" pitchFamily="18" charset="0"/>
              </a:rPr>
              <a:t> </a:t>
            </a:r>
            <a:r>
              <a:rPr lang="vi-VN" sz="2600" dirty="0">
                <a:solidFill>
                  <a:schemeClr val="tx1"/>
                </a:solidFill>
                <a:latin typeface="Times New Roman" pitchFamily="18" charset="0"/>
                <a:cs typeface="Times New Roman" pitchFamily="18" charset="0"/>
              </a:rPr>
              <a:t>phát triển năng lực ngôn ngữ và năng lực</a:t>
            </a:r>
            <a:r>
              <a:rPr lang="en-US" sz="2600" dirty="0">
                <a:solidFill>
                  <a:schemeClr val="tx1"/>
                </a:solidFill>
                <a:latin typeface="Times New Roman" pitchFamily="18" charset="0"/>
                <a:cs typeface="Times New Roman" pitchFamily="18" charset="0"/>
              </a:rPr>
              <a:t> </a:t>
            </a:r>
            <a:r>
              <a:rPr lang="vi-VN" sz="2600" dirty="0">
                <a:solidFill>
                  <a:schemeClr val="tx1"/>
                </a:solidFill>
                <a:latin typeface="Times New Roman" pitchFamily="18" charset="0"/>
                <a:cs typeface="Times New Roman" pitchFamily="18" charset="0"/>
              </a:rPr>
              <a:t>văn học, rèn luyện các kĩ năng đọc, viết, nói, nghe</a:t>
            </a:r>
            <a:r>
              <a:rPr lang="en-US" sz="2600" dirty="0">
                <a:solidFill>
                  <a:schemeClr val="tx1"/>
                </a:solidFill>
                <a:latin typeface="Times New Roman" pitchFamily="18" charset="0"/>
                <a:cs typeface="Times New Roman" pitchFamily="18" charset="0"/>
              </a:rPr>
              <a:t> </a:t>
            </a:r>
            <a:r>
              <a:rPr lang="vi-VN" sz="2600" dirty="0">
                <a:solidFill>
                  <a:schemeClr val="tx1"/>
                </a:solidFill>
                <a:latin typeface="Times New Roman" pitchFamily="18" charset="0"/>
                <a:cs typeface="Times New Roman" pitchFamily="18" charset="0"/>
              </a:rPr>
              <a:t>phát triển tư duy hình tượng và tư duy logic</a:t>
            </a:r>
            <a:r>
              <a:rPr lang="en-US" sz="2600" dirty="0">
                <a:solidFill>
                  <a:schemeClr val="tx1"/>
                </a:solidFill>
                <a:latin typeface="Times New Roman" pitchFamily="18" charset="0"/>
                <a:cs typeface="Times New Roman" pitchFamily="18" charset="0"/>
              </a:rPr>
              <a:t>.</a:t>
            </a:r>
          </a:p>
        </p:txBody>
      </p:sp>
      <p:sp>
        <p:nvSpPr>
          <p:cNvPr id="4" name="TextBox 3">
            <a:extLst>
              <a:ext uri="{FF2B5EF4-FFF2-40B4-BE49-F238E27FC236}">
                <a16:creationId xmlns="" xmlns:a16="http://schemas.microsoft.com/office/drawing/2014/main" id="{DB7BBF93-E1D5-420A-B5F1-397267F80595}"/>
              </a:ext>
            </a:extLst>
          </p:cNvPr>
          <p:cNvSpPr txBox="1"/>
          <p:nvPr/>
        </p:nvSpPr>
        <p:spPr>
          <a:xfrm>
            <a:off x="769255" y="4811484"/>
            <a:ext cx="10813143" cy="1292662"/>
          </a:xfrm>
          <a:prstGeom prst="rect">
            <a:avLst/>
          </a:prstGeom>
          <a:noFill/>
        </p:spPr>
        <p:txBody>
          <a:bodyPr wrap="square" rtlCol="0">
            <a:spAutoFit/>
          </a:bodyPr>
          <a:lstStyle/>
          <a:p>
            <a:pPr algn="just"/>
            <a:r>
              <a:rPr lang="en-US" sz="2400" dirty="0" smtClean="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D</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Góp phần giúp </a:t>
            </a:r>
            <a:r>
              <a:rPr lang="en-US" sz="2600" dirty="0" err="1" smtClean="0">
                <a:latin typeface="Times New Roman" panose="02020603050405020304" pitchFamily="18" charset="0"/>
                <a:cs typeface="Times New Roman" panose="02020603050405020304" pitchFamily="18" charset="0"/>
              </a:rPr>
              <a:t>học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sinh</a:t>
            </a:r>
            <a:r>
              <a:rPr lang="vi-VN" sz="2600" dirty="0" smtClean="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phát triển các năng lực chung</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như năng lực tự chủ và tự học, năng lực giao tiếp</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và hợp tác, năng lực giải quyết vấn đề và s</a:t>
            </a:r>
            <a:r>
              <a:rPr lang="en-US" sz="2600" dirty="0">
                <a:latin typeface="Times New Roman" panose="02020603050405020304" pitchFamily="18" charset="0"/>
                <a:cs typeface="Times New Roman" panose="02020603050405020304" pitchFamily="18" charset="0"/>
              </a:rPr>
              <a:t>á</a:t>
            </a:r>
            <a:r>
              <a:rPr lang="vi-VN" sz="2600" dirty="0">
                <a:latin typeface="Times New Roman" panose="02020603050405020304" pitchFamily="18" charset="0"/>
                <a:cs typeface="Times New Roman" panose="02020603050405020304" pitchFamily="18" charset="0"/>
              </a:rPr>
              <a:t>ng</a:t>
            </a:r>
            <a:r>
              <a:rPr lang="en-US" sz="2600" dirty="0">
                <a:latin typeface="Times New Roman" panose="02020603050405020304" pitchFamily="18" charset="0"/>
                <a:cs typeface="Times New Roman" panose="02020603050405020304" pitchFamily="18" charset="0"/>
              </a:rPr>
              <a:t> t</a:t>
            </a:r>
            <a:r>
              <a:rPr lang="vi-VN" sz="2600" dirty="0">
                <a:latin typeface="Times New Roman" panose="02020603050405020304" pitchFamily="18" charset="0"/>
                <a:cs typeface="Times New Roman" panose="02020603050405020304" pitchFamily="18" charset="0"/>
              </a:rPr>
              <a:t>ạo</a:t>
            </a:r>
            <a:r>
              <a:rPr lang="en-US" sz="2600" dirty="0">
                <a:latin typeface="Times New Roman" panose="02020603050405020304" pitchFamily="18" charset="0"/>
                <a:cs typeface="Times New Roman" panose="02020603050405020304" pitchFamily="18" charset="0"/>
              </a:rPr>
              <a:t>,</a:t>
            </a:r>
            <a:r>
              <a:rPr lang="vi-VN" sz="2600" dirty="0">
                <a:latin typeface="Times New Roman" panose="02020603050405020304" pitchFamily="18" charset="0"/>
                <a:cs typeface="Times New Roman" panose="02020603050405020304" pitchFamily="18" charset="0"/>
              </a:rPr>
              <a:t> năng lực tính toán, năng lực công nghệ thông</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tin</a:t>
            </a:r>
            <a:r>
              <a:rPr lang="en-US" sz="2600" dirty="0">
                <a:latin typeface="Times New Roman" panose="02020603050405020304" pitchFamily="18" charset="0"/>
                <a:cs typeface="Times New Roman" panose="02020603050405020304" pitchFamily="18" charset="0"/>
              </a:rPr>
              <a:t>.</a:t>
            </a:r>
            <a:r>
              <a:rPr lang="vi-VN" sz="2600" dirty="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112224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B1C05"/>
                                      </p:to>
                                    </p:animClr>
                                    <p:animClr clrSpc="rgb" dir="cw">
                                      <p:cBhvr>
                                        <p:cTn id="7" dur="500" fill="hold"/>
                                        <p:tgtEl>
                                          <p:spTgt spid="4">
                                            <p:txEl>
                                              <p:pRg st="0" end="0"/>
                                            </p:txEl>
                                          </p:spTgt>
                                        </p:tgtEl>
                                        <p:attrNameLst>
                                          <p:attrName>fillcolor</p:attrName>
                                        </p:attrNameLst>
                                      </p:cBhvr>
                                      <p:to>
                                        <a:srgbClr val="FB1C05"/>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1420940"/>
            <a:ext cx="10403840" cy="5018331"/>
          </a:xfrm>
        </p:spPr>
        <p:txBody>
          <a:bodyPr>
            <a:noAutofit/>
          </a:bodyPr>
          <a:lstStyle/>
          <a:p>
            <a:pPr marL="82296" indent="0" algn="just">
              <a:buNone/>
            </a:pPr>
            <a:r>
              <a:rPr lang="en-US" sz="2800" dirty="0" smtClean="0">
                <a:latin typeface="Times New Roman" panose="02020603050405020304" pitchFamily="18" charset="0"/>
                <a:cs typeface="Times New Roman" panose="02020603050405020304" pitchFamily="18" charset="0"/>
              </a:rPr>
              <a:t>	A</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Các kết quả nghiên cứu về giáo dục học, tâm lí</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học và phương pháp dạy học Ngữ văn hiện đại</a:t>
            </a:r>
            <a:r>
              <a:rPr lang="en-US" sz="2800" dirty="0">
                <a:latin typeface="Times New Roman" panose="02020603050405020304" pitchFamily="18" charset="0"/>
                <a:cs typeface="Times New Roman" panose="02020603050405020304" pitchFamily="18" charset="0"/>
              </a:rPr>
              <a:t>.</a:t>
            </a:r>
          </a:p>
          <a:p>
            <a:pPr marL="82296" indent="0" algn="just">
              <a:buNone/>
            </a:pPr>
            <a:r>
              <a:rPr lang="en-US" sz="2800" dirty="0" smtClean="0">
                <a:latin typeface="Times New Roman" panose="02020603050405020304" pitchFamily="18" charset="0"/>
                <a:cs typeface="Times New Roman" panose="02020603050405020304" pitchFamily="18" charset="0"/>
              </a:rPr>
              <a:t>	B</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Các thành tựu nghiên cứu về văn học, ngôn ngữ</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học và kí hiệu học thành tựu văn học Việt Nam</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qua các thời kỳ khác nhau</a:t>
            </a:r>
            <a:r>
              <a:rPr lang="en-US" sz="2800" dirty="0">
                <a:latin typeface="Times New Roman" panose="02020603050405020304" pitchFamily="18" charset="0"/>
                <a:cs typeface="Times New Roman" panose="02020603050405020304" pitchFamily="18" charset="0"/>
              </a:rPr>
              <a:t>.</a:t>
            </a:r>
          </a:p>
          <a:p>
            <a:pPr marL="82296" indent="0" algn="just">
              <a:buNone/>
            </a:pPr>
            <a:r>
              <a:rPr lang="en-US" sz="2800" dirty="0" smtClean="0">
                <a:latin typeface="Times New Roman" panose="02020603050405020304" pitchFamily="18" charset="0"/>
                <a:cs typeface="Times New Roman" panose="02020603050405020304" pitchFamily="18" charset="0"/>
              </a:rPr>
              <a:t>	C</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Kinh nghiệm xây dựng chương trình môn Ngữ văn</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của Việt Nam, đặc biệt từ đầu thế kỷ XXI đến nay</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và xu thế quốc tế trong phát triển </a:t>
            </a:r>
            <a:r>
              <a:rPr lang="en-US" sz="2800" dirty="0" err="1" smtClean="0">
                <a:latin typeface="Times New Roman" panose="02020603050405020304" pitchFamily="18" charset="0"/>
                <a:cs typeface="Times New Roman" panose="02020603050405020304" pitchFamily="18" charset="0"/>
              </a:rPr>
              <a:t>chương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trình</a:t>
            </a:r>
            <a:r>
              <a:rPr lang="vi-VN"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nói chung</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Chương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trình</a:t>
            </a:r>
            <a:r>
              <a:rPr lang="vi-VN"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môn Ngữ văn nói riêng những năm gần đây,</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nhất là </a:t>
            </a:r>
            <a:r>
              <a:rPr lang="en-US" sz="2800" dirty="0" err="1" smtClean="0">
                <a:latin typeface="Times New Roman" panose="02020603050405020304" pitchFamily="18" charset="0"/>
                <a:cs typeface="Times New Roman" panose="02020603050405020304" pitchFamily="18" charset="0"/>
              </a:rPr>
              <a:t>chương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trình</a:t>
            </a:r>
            <a:r>
              <a:rPr lang="vi-VN"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của những quốc gia phát </a:t>
            </a:r>
            <a:r>
              <a:rPr lang="vi-VN" sz="2800" dirty="0" smtClean="0">
                <a:latin typeface="Times New Roman" panose="02020603050405020304" pitchFamily="18" charset="0"/>
                <a:cs typeface="Times New Roman" panose="02020603050405020304" pitchFamily="18" charset="0"/>
              </a:rPr>
              <a:t>triển</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marL="82296" indent="0" algn="just">
              <a:buNone/>
            </a:pPr>
            <a:r>
              <a:rPr lang="en-US" sz="2800" dirty="0" smtClean="0">
                <a:latin typeface="Times New Roman" panose="02020603050405020304" pitchFamily="18" charset="0"/>
                <a:cs typeface="Times New Roman" panose="02020603050405020304" pitchFamily="18" charset="0"/>
              </a:rPr>
              <a:t>	D</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Điều kiện kinh tế - xã hội và truyền thống văn hoá</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Việt Nam, xu hướng hội nhập, toàn cầu hóa.</a:t>
            </a:r>
            <a:endParaRPr lang="en-US" sz="28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BEF06E0A-5488-42A9-B8A4-A40313BA29BA}"/>
              </a:ext>
            </a:extLst>
          </p:cNvPr>
          <p:cNvSpPr txBox="1"/>
          <p:nvPr/>
        </p:nvSpPr>
        <p:spPr>
          <a:xfrm>
            <a:off x="609600" y="228601"/>
            <a:ext cx="11074400" cy="2554545"/>
          </a:xfrm>
          <a:prstGeom prst="rect">
            <a:avLst/>
          </a:prstGeom>
          <a:noFill/>
        </p:spPr>
        <p:txBody>
          <a:bodyPr wrap="square" rtlCol="0">
            <a:spAutoFit/>
          </a:bodyPr>
          <a:lstStyle/>
          <a:p>
            <a:pPr algn="just"/>
            <a:r>
              <a:rPr lang="en-US" sz="3200" b="1" dirty="0" smtClean="0">
                <a:latin typeface="Times New Roman" panose="02020603050405020304" pitchFamily="18" charset="0"/>
                <a:cs typeface="Times New Roman" panose="02020603050405020304" pitchFamily="18" charset="0"/>
              </a:rPr>
              <a:t>	</a:t>
            </a:r>
            <a:r>
              <a:rPr lang="en-US" sz="3200" b="1" dirty="0" smtClean="0">
                <a:solidFill>
                  <a:schemeClr val="accent2"/>
                </a:solidFill>
                <a:latin typeface="Times New Roman" panose="02020603050405020304" pitchFamily="18" charset="0"/>
                <a:cs typeface="Times New Roman" panose="02020603050405020304" pitchFamily="18" charset="0"/>
              </a:rPr>
              <a:t>3</a:t>
            </a:r>
            <a:r>
              <a:rPr lang="vi-VN" sz="3200" b="1" dirty="0">
                <a:solidFill>
                  <a:schemeClr val="accent2"/>
                </a:solidFill>
                <a:latin typeface="Times New Roman" panose="02020603050405020304" pitchFamily="18" charset="0"/>
                <a:cs typeface="Times New Roman" panose="02020603050405020304" pitchFamily="18" charset="0"/>
              </a:rPr>
              <a:t>. </a:t>
            </a:r>
            <a:r>
              <a:rPr lang="vi-VN" sz="3200" b="1" dirty="0" smtClean="0">
                <a:solidFill>
                  <a:schemeClr val="accent2"/>
                </a:solidFill>
                <a:latin typeface="Times New Roman" panose="02020603050405020304" pitchFamily="18" charset="0"/>
                <a:cs typeface="Times New Roman" panose="02020603050405020304" pitchFamily="18" charset="0"/>
              </a:rPr>
              <a:t>Cơ </a:t>
            </a:r>
            <a:r>
              <a:rPr lang="vi-VN" sz="3200" b="1" dirty="0">
                <a:solidFill>
                  <a:schemeClr val="accent2"/>
                </a:solidFill>
                <a:latin typeface="Times New Roman" panose="02020603050405020304" pitchFamily="18" charset="0"/>
                <a:cs typeface="Times New Roman" panose="02020603050405020304" pitchFamily="18" charset="0"/>
              </a:rPr>
              <a:t>sở khoa học để xây dựng chương trình ngữ văn</a:t>
            </a:r>
            <a:r>
              <a:rPr lang="en-US" sz="3200" b="1" dirty="0">
                <a:solidFill>
                  <a:schemeClr val="accent2"/>
                </a:solidFill>
                <a:latin typeface="Times New Roman" panose="02020603050405020304" pitchFamily="18" charset="0"/>
                <a:cs typeface="Times New Roman" panose="02020603050405020304" pitchFamily="18" charset="0"/>
              </a:rPr>
              <a:t> 2018 </a:t>
            </a:r>
            <a:r>
              <a:rPr lang="en-US" sz="3200" b="1" dirty="0" err="1">
                <a:solidFill>
                  <a:schemeClr val="accent2"/>
                </a:solidFill>
                <a:latin typeface="Times New Roman" panose="02020603050405020304" pitchFamily="18" charset="0"/>
                <a:cs typeface="Times New Roman" panose="02020603050405020304" pitchFamily="18" charset="0"/>
              </a:rPr>
              <a:t>là</a:t>
            </a:r>
            <a:r>
              <a:rPr lang="en-US" sz="3200" b="1" dirty="0">
                <a:solidFill>
                  <a:schemeClr val="accent2"/>
                </a:solidFill>
                <a:latin typeface="Times New Roman" panose="02020603050405020304" pitchFamily="18" charset="0"/>
                <a:cs typeface="Times New Roman" panose="02020603050405020304" pitchFamily="18" charset="0"/>
              </a:rPr>
              <a:t>:</a:t>
            </a:r>
          </a:p>
          <a:p>
            <a:pPr algn="just"/>
            <a:r>
              <a:rPr lang="en-US" sz="3200" b="1" dirty="0">
                <a:latin typeface="Times New Roman" panose="02020603050405020304" pitchFamily="18" charset="0"/>
                <a:cs typeface="Times New Roman" panose="02020603050405020304" pitchFamily="18" charset="0"/>
              </a:rPr>
              <a:t/>
            </a:r>
            <a:br>
              <a:rPr lang="en-US" sz="3200" b="1" dirty="0">
                <a:latin typeface="Times New Roman" panose="02020603050405020304" pitchFamily="18" charset="0"/>
                <a:cs typeface="Times New Roman" panose="02020603050405020304" pitchFamily="18" charset="0"/>
              </a:rPr>
            </a:br>
            <a:r>
              <a:rPr lang="vi-VN" sz="3200" b="1" dirty="0">
                <a:latin typeface="Times New Roman" panose="02020603050405020304" pitchFamily="18" charset="0"/>
                <a:cs typeface="Times New Roman" panose="02020603050405020304" pitchFamily="18" charset="0"/>
              </a:rPr>
              <a:t/>
            </a:r>
            <a:br>
              <a:rPr lang="vi-VN" sz="3200" b="1"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63663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mph" presetSubtype="0" fill="hold" nodeType="withEffect">
                                  <p:stCondLst>
                                    <p:cond delay="0"/>
                                  </p:stCondLst>
                                  <p:childTnLst>
                                    <p:animClr clrSpc="hsl" dir="cw">
                                      <p:cBhvr override="childStyle">
                                        <p:cTn id="6" dur="500" fill="hold"/>
                                        <p:tgtEl>
                                          <p:spTgt spid="3">
                                            <p:txEl>
                                              <p:pRg st="3" end="3"/>
                                            </p:txEl>
                                          </p:spTgt>
                                        </p:tgtEl>
                                        <p:attrNameLst>
                                          <p:attrName>style.color</p:attrName>
                                        </p:attrNameLst>
                                      </p:cBhvr>
                                      <p:by>
                                        <p:hsl h="0" s="-70588" l="0"/>
                                      </p:by>
                                    </p:animClr>
                                    <p:animClr clrSpc="hsl" dir="cw">
                                      <p:cBhvr>
                                        <p:cTn id="7" dur="500" fill="hold"/>
                                        <p:tgtEl>
                                          <p:spTgt spid="3">
                                            <p:txEl>
                                              <p:pRg st="3" end="3"/>
                                            </p:txEl>
                                          </p:spTgt>
                                        </p:tgtEl>
                                        <p:attrNameLst>
                                          <p:attrName>fillcolor</p:attrName>
                                        </p:attrNameLst>
                                      </p:cBhvr>
                                      <p:by>
                                        <p:hsl h="0" s="-70588" l="0"/>
                                      </p:by>
                                    </p:animClr>
                                    <p:animClr clrSpc="hsl" dir="cw">
                                      <p:cBhvr>
                                        <p:cTn id="8" dur="500" fill="hold"/>
                                        <p:tgtEl>
                                          <p:spTgt spid="3">
                                            <p:txEl>
                                              <p:pRg st="3" end="3"/>
                                            </p:txEl>
                                          </p:spTgt>
                                        </p:tgtEl>
                                        <p:attrNameLst>
                                          <p:attrName>stroke.color</p:attrName>
                                        </p:attrNameLst>
                                      </p:cBhvr>
                                      <p:by>
                                        <p:hsl h="0" s="-70588" l="0"/>
                                      </p:by>
                                    </p:animClr>
                                    <p:set>
                                      <p:cBhvr>
                                        <p:cTn id="9" dur="500" fill="hold"/>
                                        <p:tgtEl>
                                          <p:spTgt spid="3">
                                            <p:txEl>
                                              <p:pRg st="3" end="3"/>
                                            </p:txEl>
                                          </p:spTgt>
                                        </p:tgtEl>
                                        <p:attrNameLst>
                                          <p:attrName>fill.type</p:attrName>
                                        </p:attrNameLst>
                                      </p:cBhvr>
                                      <p:to>
                                        <p:strVal val="solid"/>
                                      </p:to>
                                    </p:set>
                                  </p:childTnLst>
                                  <p:subTnLst>
                                    <p:animClr clrSpc="rgb" dir="cw">
                                      <p:cBhvr override="childStyle">
                                        <p:cTn dur="1" fill="hold" display="0" masterRel="nextClick" afterEffect="1"/>
                                        <p:tgtEl>
                                          <p:spTgt spid="3">
                                            <p:txEl>
                                              <p:pRg st="3" end="3"/>
                                            </p:txEl>
                                          </p:spTgt>
                                        </p:tgtEl>
                                        <p:attrNameLst>
                                          <p:attrName>ppt_c</p:attrName>
                                        </p:attrNameLst>
                                      </p:cBhvr>
                                      <p:to>
                                        <a:srgbClr val="F0020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920" y="533400"/>
            <a:ext cx="10972800" cy="1143000"/>
          </a:xfrm>
        </p:spPr>
        <p:txBody>
          <a:bodyPr>
            <a:noAutofit/>
          </a:bodyPr>
          <a:lstStyle/>
          <a:p>
            <a:pPr algn="just"/>
            <a:r>
              <a:rPr lang="en-US" sz="3200" b="1" dirty="0" smtClean="0">
                <a:latin typeface="Times New Roman" panose="02020603050405020304" pitchFamily="18" charset="0"/>
                <a:cs typeface="Times New Roman" panose="02020603050405020304" pitchFamily="18" charset="0"/>
              </a:rPr>
              <a:t>	</a:t>
            </a:r>
            <a:r>
              <a:rPr lang="en-US" sz="3200" b="1" dirty="0" smtClean="0">
                <a:solidFill>
                  <a:schemeClr val="accent2"/>
                </a:solidFill>
                <a:latin typeface="Times New Roman" panose="02020603050405020304" pitchFamily="18" charset="0"/>
                <a:cs typeface="Times New Roman" panose="02020603050405020304" pitchFamily="18" charset="0"/>
              </a:rPr>
              <a:t>4</a:t>
            </a:r>
            <a:r>
              <a:rPr lang="vi-VN" sz="3200" b="1" dirty="0">
                <a:solidFill>
                  <a:schemeClr val="accent2"/>
                </a:solidFill>
                <a:latin typeface="Times New Roman" panose="02020603050405020304" pitchFamily="18" charset="0"/>
                <a:cs typeface="Times New Roman" panose="02020603050405020304" pitchFamily="18" charset="0"/>
              </a:rPr>
              <a:t>. </a:t>
            </a:r>
            <a:r>
              <a:rPr lang="vi-VN" sz="3200" b="1" dirty="0" smtClean="0">
                <a:solidFill>
                  <a:schemeClr val="accent2"/>
                </a:solidFill>
                <a:latin typeface="Times New Roman" panose="02020603050405020304" pitchFamily="18" charset="0"/>
                <a:cs typeface="Times New Roman" panose="02020603050405020304" pitchFamily="18" charset="0"/>
              </a:rPr>
              <a:t>Quan </a:t>
            </a:r>
            <a:r>
              <a:rPr lang="vi-VN" sz="3200" b="1" dirty="0">
                <a:solidFill>
                  <a:schemeClr val="accent2"/>
                </a:solidFill>
                <a:latin typeface="Times New Roman" panose="02020603050405020304" pitchFamily="18" charset="0"/>
                <a:cs typeface="Times New Roman" panose="02020603050405020304" pitchFamily="18" charset="0"/>
              </a:rPr>
              <a:t>điểm cơ bản xây</a:t>
            </a:r>
            <a:r>
              <a:rPr lang="en-US" sz="3200" b="1" dirty="0">
                <a:solidFill>
                  <a:schemeClr val="accent2"/>
                </a:solidFill>
                <a:latin typeface="Times New Roman" panose="02020603050405020304" pitchFamily="18" charset="0"/>
                <a:cs typeface="Times New Roman" panose="02020603050405020304" pitchFamily="18" charset="0"/>
              </a:rPr>
              <a:t> </a:t>
            </a:r>
            <a:r>
              <a:rPr lang="vi-VN" sz="3200" b="1" dirty="0">
                <a:solidFill>
                  <a:schemeClr val="accent2"/>
                </a:solidFill>
                <a:latin typeface="Times New Roman" panose="02020603050405020304" pitchFamily="18" charset="0"/>
                <a:cs typeface="Times New Roman" panose="02020603050405020304" pitchFamily="18" charset="0"/>
              </a:rPr>
              <a:t>dựng chương trình Ngữ văn 2018 là:</a:t>
            </a:r>
            <a:endParaRPr lang="en-US" sz="3200" b="1" dirty="0">
              <a:solidFill>
                <a:schemeClr val="accent2"/>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22514" y="1821541"/>
            <a:ext cx="11393713" cy="2910115"/>
          </a:xfrm>
        </p:spPr>
        <p:txBody>
          <a:bodyPr>
            <a:noAutofit/>
          </a:bodyPr>
          <a:lstStyle/>
          <a:p>
            <a:pPr marL="539496" indent="-457200">
              <a:buNone/>
            </a:pPr>
            <a:r>
              <a:rPr lang="en-US" sz="3200" dirty="0" smtClean="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A. </a:t>
            </a:r>
            <a:r>
              <a:rPr lang="vi-VN" sz="3600" dirty="0" smtClean="0">
                <a:latin typeface="Times New Roman" panose="02020603050405020304" pitchFamily="18" charset="0"/>
                <a:cs typeface="Times New Roman" panose="02020603050405020304" pitchFamily="18" charset="0"/>
              </a:rPr>
              <a:t>Dựa </a:t>
            </a:r>
            <a:r>
              <a:rPr lang="vi-VN" sz="3600" dirty="0">
                <a:latin typeface="Times New Roman" panose="02020603050405020304" pitchFamily="18" charset="0"/>
                <a:cs typeface="Times New Roman" panose="02020603050405020304" pitchFamily="18" charset="0"/>
              </a:rPr>
              <a:t>trên mục đích phát triển kiến thức cho học</a:t>
            </a:r>
            <a:r>
              <a:rPr lang="en-US" sz="3600" dirty="0">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sinh.</a:t>
            </a:r>
            <a:endParaRPr lang="en-US" sz="3600" dirty="0" smtClean="0">
              <a:latin typeface="Times New Roman" panose="02020603050405020304" pitchFamily="18" charset="0"/>
              <a:cs typeface="Times New Roman" panose="02020603050405020304" pitchFamily="18" charset="0"/>
            </a:endParaRPr>
          </a:p>
          <a:p>
            <a:pPr marL="539496" indent="-457200" algn="just">
              <a:buNone/>
            </a:pPr>
            <a:r>
              <a:rPr lang="en-US" sz="3600" dirty="0" smtClean="0">
                <a:latin typeface="Times New Roman" panose="02020603050405020304" pitchFamily="18" charset="0"/>
                <a:cs typeface="Times New Roman" panose="02020603050405020304" pitchFamily="18" charset="0"/>
              </a:rPr>
              <a:t>	B. </a:t>
            </a:r>
            <a:r>
              <a:rPr lang="vi-VN" sz="3600" dirty="0" smtClean="0">
                <a:latin typeface="Times New Roman" panose="02020603050405020304" pitchFamily="18" charset="0"/>
                <a:cs typeface="Times New Roman" panose="02020603050405020304" pitchFamily="18" charset="0"/>
              </a:rPr>
              <a:t>Sắp </a:t>
            </a:r>
            <a:r>
              <a:rPr lang="vi-VN" sz="3600" dirty="0">
                <a:latin typeface="Times New Roman" panose="02020603050405020304" pitchFamily="18" charset="0"/>
                <a:cs typeface="Times New Roman" panose="02020603050405020304" pitchFamily="18" charset="0"/>
              </a:rPr>
              <a:t>xếp tác phẩm văn học theo trục thời gian và</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thể </a:t>
            </a:r>
            <a:r>
              <a:rPr lang="vi-VN" sz="3600" dirty="0" smtClean="0">
                <a:latin typeface="Times New Roman" panose="02020603050405020304" pitchFamily="18" charset="0"/>
                <a:cs typeface="Times New Roman" panose="02020603050405020304" pitchFamily="18" charset="0"/>
              </a:rPr>
              <a:t>loại.</a:t>
            </a:r>
            <a:endParaRPr lang="en-US" sz="3600" dirty="0" smtClean="0">
              <a:latin typeface="Times New Roman" panose="02020603050405020304" pitchFamily="18" charset="0"/>
              <a:cs typeface="Times New Roman" panose="02020603050405020304" pitchFamily="18" charset="0"/>
            </a:endParaRPr>
          </a:p>
          <a:p>
            <a:pPr marL="539496" indent="-457200">
              <a:buNone/>
            </a:pPr>
            <a:r>
              <a:rPr lang="en-US" sz="3600" dirty="0" smtClean="0">
                <a:latin typeface="Times New Roman" panose="02020603050405020304" pitchFamily="18" charset="0"/>
                <a:cs typeface="Times New Roman" panose="02020603050405020304" pitchFamily="18" charset="0"/>
              </a:rPr>
              <a:t>	C. </a:t>
            </a:r>
            <a:r>
              <a:rPr lang="vi-VN" sz="3600" dirty="0" smtClean="0">
                <a:latin typeface="Times New Roman" panose="02020603050405020304" pitchFamily="18" charset="0"/>
                <a:cs typeface="Times New Roman" panose="02020603050405020304" pitchFamily="18" charset="0"/>
              </a:rPr>
              <a:t>Dựa </a:t>
            </a:r>
            <a:r>
              <a:rPr lang="vi-VN" sz="3600" dirty="0">
                <a:latin typeface="Times New Roman" panose="02020603050405020304" pitchFamily="18" charset="0"/>
                <a:cs typeface="Times New Roman" panose="02020603050405020304" pitchFamily="18" charset="0"/>
              </a:rPr>
              <a:t>trên hệ thống kiến thức của lĩnh vực Văn học</a:t>
            </a:r>
            <a:r>
              <a:rPr lang="en-US" sz="3600" dirty="0">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và</a:t>
            </a:r>
            <a:r>
              <a:rPr lang="en-US" sz="3600" dirty="0" smtClean="0">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ngôn </a:t>
            </a:r>
            <a:r>
              <a:rPr lang="vi-VN" sz="3600" dirty="0">
                <a:latin typeface="Times New Roman" panose="02020603050405020304" pitchFamily="18" charset="0"/>
                <a:cs typeface="Times New Roman" panose="02020603050405020304" pitchFamily="18" charset="0"/>
              </a:rPr>
              <a:t>ngữ.</a:t>
            </a:r>
            <a:br>
              <a:rPr lang="vi-VN"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 xmlns:a16="http://schemas.microsoft.com/office/drawing/2014/main" id="{807365B4-D937-41BB-B94D-2DB22BB5EB98}"/>
              </a:ext>
            </a:extLst>
          </p:cNvPr>
          <p:cNvSpPr txBox="1"/>
          <p:nvPr/>
        </p:nvSpPr>
        <p:spPr>
          <a:xfrm>
            <a:off x="624114" y="4815114"/>
            <a:ext cx="10958285" cy="1200329"/>
          </a:xfrm>
          <a:prstGeom prst="rect">
            <a:avLst/>
          </a:prstGeom>
          <a:noFill/>
        </p:spPr>
        <p:txBody>
          <a:bodyPr wrap="square" rtlCol="0">
            <a:spAutoFit/>
          </a:bodyPr>
          <a:lstStyle/>
          <a:p>
            <a:pPr algn="just"/>
            <a:r>
              <a:rPr lang="en-US" sz="3200" dirty="0" smtClean="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D</a:t>
            </a:r>
            <a:r>
              <a:rPr lang="en-US" sz="3600" dirty="0">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Lấy </a:t>
            </a:r>
            <a:r>
              <a:rPr lang="vi-VN" sz="3600" dirty="0">
                <a:latin typeface="Times New Roman" panose="02020603050405020304" pitchFamily="18" charset="0"/>
                <a:cs typeface="Times New Roman" panose="02020603050405020304" pitchFamily="18" charset="0"/>
              </a:rPr>
              <a:t>việc rèn luyện các kĩ năng giao tiếp (đọc, viết,</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nói và nghe) làm trục chính xuyên suốt cả ba cấp</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h</a:t>
            </a:r>
            <a:r>
              <a:rPr lang="en-US" sz="3600" dirty="0">
                <a:latin typeface="Times New Roman" panose="02020603050405020304" pitchFamily="18" charset="0"/>
                <a:cs typeface="Times New Roman" panose="02020603050405020304" pitchFamily="18" charset="0"/>
              </a:rPr>
              <a:t>ọ</a:t>
            </a:r>
            <a:r>
              <a:rPr lang="vi-VN" sz="3600" dirty="0">
                <a:latin typeface="Times New Roman" panose="02020603050405020304" pitchFamily="18" charset="0"/>
                <a:cs typeface="Times New Roman" panose="02020603050405020304" pitchFamily="18" charset="0"/>
              </a:rPr>
              <a:t>c.</a:t>
            </a:r>
            <a:endParaRPr lang="en-US" sz="3600" dirty="0"/>
          </a:p>
        </p:txBody>
      </p:sp>
    </p:spTree>
    <p:extLst>
      <p:ext uri="{BB962C8B-B14F-4D97-AF65-F5344CB8AC3E}">
        <p14:creationId xmlns:p14="http://schemas.microsoft.com/office/powerpoint/2010/main" val="3367527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B1C05"/>
                                      </p:to>
                                    </p:animClr>
                                    <p:animClr clrSpc="rgb" dir="cw">
                                      <p:cBhvr>
                                        <p:cTn id="7" dur="500" fill="hold"/>
                                        <p:tgtEl>
                                          <p:spTgt spid="4">
                                            <p:txEl>
                                              <p:pRg st="0" end="0"/>
                                            </p:txEl>
                                          </p:spTgt>
                                        </p:tgtEl>
                                        <p:attrNameLst>
                                          <p:attrName>fillcolor</p:attrName>
                                        </p:attrNameLst>
                                      </p:cBhvr>
                                      <p:to>
                                        <a:srgbClr val="FB1C05"/>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057" y="609600"/>
            <a:ext cx="11887200" cy="1302508"/>
          </a:xfrm>
        </p:spPr>
        <p:txBody>
          <a:bodyPr>
            <a:noAutofit/>
          </a:bodyPr>
          <a:lstStyle/>
          <a:p>
            <a:pPr algn="just"/>
            <a:r>
              <a:rPr lang="en-US" sz="3600" b="1" dirty="0" smtClean="0">
                <a:latin typeface="Times New Roman" panose="02020603050405020304" pitchFamily="18" charset="0"/>
                <a:cs typeface="Times New Roman" panose="02020603050405020304" pitchFamily="18" charset="0"/>
              </a:rPr>
              <a:t>	</a:t>
            </a:r>
            <a:r>
              <a:rPr lang="en-US" sz="3600" b="1" dirty="0" smtClean="0">
                <a:solidFill>
                  <a:schemeClr val="accent2"/>
                </a:solidFill>
                <a:latin typeface="Times New Roman" panose="02020603050405020304" pitchFamily="18" charset="0"/>
                <a:cs typeface="Times New Roman" panose="02020603050405020304" pitchFamily="18" charset="0"/>
              </a:rPr>
              <a:t>5</a:t>
            </a:r>
            <a:r>
              <a:rPr lang="vi-VN" sz="3600" b="1" dirty="0">
                <a:solidFill>
                  <a:schemeClr val="accent2"/>
                </a:solidFill>
                <a:latin typeface="Times New Roman" panose="02020603050405020304" pitchFamily="18" charset="0"/>
                <a:cs typeface="Times New Roman" panose="02020603050405020304" pitchFamily="18" charset="0"/>
              </a:rPr>
              <a:t>. </a:t>
            </a:r>
            <a:r>
              <a:rPr lang="vi-VN" sz="3600" b="1" dirty="0" smtClean="0">
                <a:solidFill>
                  <a:schemeClr val="accent2"/>
                </a:solidFill>
                <a:latin typeface="Times New Roman" panose="02020603050405020304" pitchFamily="18" charset="0"/>
                <a:cs typeface="Times New Roman" panose="02020603050405020304" pitchFamily="18" charset="0"/>
              </a:rPr>
              <a:t>Yêu </a:t>
            </a:r>
            <a:r>
              <a:rPr lang="vi-VN" sz="3600" b="1" dirty="0">
                <a:solidFill>
                  <a:schemeClr val="accent2"/>
                </a:solidFill>
                <a:latin typeface="Times New Roman" panose="02020603050405020304" pitchFamily="18" charset="0"/>
                <a:cs typeface="Times New Roman" panose="02020603050405020304" pitchFamily="18" charset="0"/>
              </a:rPr>
              <a:t>cầu cần đạt về năng lực đặc thù của môn Ngữ văn là:</a:t>
            </a:r>
            <a:endParaRPr lang="en-US" sz="3600" b="1" dirty="0">
              <a:solidFill>
                <a:schemeClr val="accent2"/>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2061028"/>
            <a:ext cx="11887200" cy="4351338"/>
          </a:xfrm>
        </p:spPr>
        <p:txBody>
          <a:bodyPr>
            <a:noAutofit/>
          </a:bodyPr>
          <a:lstStyle/>
          <a:p>
            <a:pPr marL="82296" indent="0">
              <a:buNone/>
            </a:pPr>
            <a:endParaRPr lang="en-US" sz="2800" dirty="0">
              <a:latin typeface="Times New Roman" panose="02020603050405020304" pitchFamily="18" charset="0"/>
              <a:cs typeface="Times New Roman" panose="02020603050405020304" pitchFamily="18" charset="0"/>
            </a:endParaRPr>
          </a:p>
          <a:p>
            <a:pPr marL="82296" indent="0">
              <a:buNone/>
            </a:pPr>
            <a:r>
              <a:rPr lang="en-US" sz="3600" dirty="0" smtClean="0">
                <a:latin typeface="Times New Roman" panose="02020603050405020304" pitchFamily="18" charset="0"/>
                <a:cs typeface="Times New Roman" panose="02020603050405020304" pitchFamily="18" charset="0"/>
              </a:rPr>
              <a:t>	A</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Năng lực ngôn ngữ và năng lực thẩm mĩ.</a:t>
            </a:r>
            <a:endParaRPr lang="en-US" sz="3600" dirty="0">
              <a:latin typeface="Times New Roman" panose="02020603050405020304" pitchFamily="18" charset="0"/>
              <a:cs typeface="Times New Roman" panose="02020603050405020304" pitchFamily="18" charset="0"/>
            </a:endParaRPr>
          </a:p>
          <a:p>
            <a:pPr marL="82296" indent="0">
              <a:buNone/>
            </a:pPr>
            <a:r>
              <a:rPr lang="en-US" sz="3600" dirty="0" smtClean="0">
                <a:latin typeface="Times New Roman" panose="02020603050405020304" pitchFamily="18" charset="0"/>
                <a:cs typeface="Times New Roman" panose="02020603050405020304" pitchFamily="18" charset="0"/>
              </a:rPr>
              <a:t>	B</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Năng lực ngôn ngữ và năng lực văn học.</a:t>
            </a:r>
            <a:endParaRPr lang="en-US" sz="3600" dirty="0">
              <a:latin typeface="Times New Roman" panose="02020603050405020304" pitchFamily="18" charset="0"/>
              <a:cs typeface="Times New Roman" panose="02020603050405020304" pitchFamily="18" charset="0"/>
            </a:endParaRPr>
          </a:p>
          <a:p>
            <a:pPr marL="82296" indent="0">
              <a:buNone/>
            </a:pPr>
            <a:r>
              <a:rPr lang="en-US" sz="3600" dirty="0" smtClean="0">
                <a:latin typeface="Times New Roman" panose="02020603050405020304" pitchFamily="18" charset="0"/>
                <a:cs typeface="Times New Roman" panose="02020603050405020304" pitchFamily="18" charset="0"/>
              </a:rPr>
              <a:t>	C</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Năng lực giao tiếp</a:t>
            </a:r>
            <a:r>
              <a:rPr lang="en-US" sz="3600" dirty="0">
                <a:latin typeface="Times New Roman" panose="02020603050405020304" pitchFamily="18" charset="0"/>
                <a:cs typeface="Times New Roman" panose="02020603050405020304" pitchFamily="18" charset="0"/>
              </a:rPr>
              <a:t>,</a:t>
            </a:r>
            <a:r>
              <a:rPr lang="vi-VN" sz="3600" dirty="0">
                <a:latin typeface="Times New Roman" panose="02020603050405020304" pitchFamily="18" charset="0"/>
                <a:cs typeface="Times New Roman" panose="02020603050405020304" pitchFamily="18" charset="0"/>
              </a:rPr>
              <a:t> hợp tác và năng lực văn học</a:t>
            </a:r>
            <a:r>
              <a:rPr lang="en-US" sz="3600" dirty="0">
                <a:latin typeface="Times New Roman" panose="02020603050405020304" pitchFamily="18" charset="0"/>
                <a:cs typeface="Times New Roman" panose="02020603050405020304" pitchFamily="18" charset="0"/>
              </a:rPr>
              <a:t>.</a:t>
            </a:r>
          </a:p>
          <a:p>
            <a:pPr marL="82296" indent="0">
              <a:buNone/>
            </a:pPr>
            <a:r>
              <a:rPr lang="en-US" sz="3600" dirty="0" smtClean="0">
                <a:latin typeface="Times New Roman" panose="02020603050405020304" pitchFamily="18" charset="0"/>
                <a:cs typeface="Times New Roman" panose="02020603050405020304" pitchFamily="18" charset="0"/>
              </a:rPr>
              <a:t>	D</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Năng lực tự chủ và tự học</a:t>
            </a:r>
            <a:r>
              <a:rPr lang="en-US" sz="3600" dirty="0">
                <a:latin typeface="Times New Roman" panose="02020603050405020304" pitchFamily="18" charset="0"/>
                <a:cs typeface="Times New Roman" panose="02020603050405020304" pitchFamily="18" charset="0"/>
              </a:rPr>
              <a:t>;</a:t>
            </a:r>
            <a:r>
              <a:rPr lang="vi-VN" sz="3600" dirty="0">
                <a:latin typeface="Times New Roman" panose="02020603050405020304" pitchFamily="18" charset="0"/>
                <a:cs typeface="Times New Roman" panose="02020603050405020304" pitchFamily="18" charset="0"/>
              </a:rPr>
              <a:t> năng lực giải quyết</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vấn đề sáng tạo.</a:t>
            </a:r>
            <a:r>
              <a:rPr lang="vi-VN" sz="2800" dirty="0">
                <a:latin typeface="Times New Roman" panose="02020603050405020304" pitchFamily="18" charset="0"/>
                <a:cs typeface="Times New Roman" panose="02020603050405020304" pitchFamily="18" charset="0"/>
              </a:rPr>
              <a:t/>
            </a:r>
            <a:br>
              <a:rPr lang="vi-VN"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43867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3">
                                            <p:txEl>
                                              <p:pRg st="4" end="4"/>
                                            </p:txEl>
                                          </p:spTgt>
                                        </p:tgtEl>
                                        <p:attrNameLst>
                                          <p:attrName>style.color</p:attrName>
                                        </p:attrNameLst>
                                      </p:cBhvr>
                                      <p:by>
                                        <p:hsl h="7200000" s="0" l="0"/>
                                      </p:by>
                                    </p:animClr>
                                    <p:animClr clrSpc="hsl" dir="cw">
                                      <p:cBhvr>
                                        <p:cTn id="7" dur="500" fill="hold"/>
                                        <p:tgtEl>
                                          <p:spTgt spid="3">
                                            <p:txEl>
                                              <p:pRg st="4" end="4"/>
                                            </p:txEl>
                                          </p:spTgt>
                                        </p:tgtEl>
                                        <p:attrNameLst>
                                          <p:attrName>fillcolor</p:attrName>
                                        </p:attrNameLst>
                                      </p:cBhvr>
                                      <p:by>
                                        <p:hsl h="7200000" s="0" l="0"/>
                                      </p:by>
                                    </p:animClr>
                                    <p:animClr clrSpc="hsl" dir="cw">
                                      <p:cBhvr>
                                        <p:cTn id="8" dur="500" fill="hold"/>
                                        <p:tgtEl>
                                          <p:spTgt spid="3">
                                            <p:txEl>
                                              <p:pRg st="4" end="4"/>
                                            </p:txEl>
                                          </p:spTgt>
                                        </p:tgtEl>
                                        <p:attrNameLst>
                                          <p:attrName>stroke.color</p:attrName>
                                        </p:attrNameLst>
                                      </p:cBhvr>
                                      <p:by>
                                        <p:hsl h="7200000" s="0" l="0"/>
                                      </p:by>
                                    </p:animClr>
                                    <p:set>
                                      <p:cBhvr>
                                        <p:cTn id="9" dur="500" fill="hold"/>
                                        <p:tgtEl>
                                          <p:spTgt spid="3">
                                            <p:txEl>
                                              <p:pRg st="4" end="4"/>
                                            </p:txEl>
                                          </p:spTgt>
                                        </p:tgtEl>
                                        <p:attrNameLst>
                                          <p:attrName>fill.type</p:attrName>
                                        </p:attrNameLst>
                                      </p:cBhvr>
                                      <p:to>
                                        <p:strVal val="solid"/>
                                      </p:to>
                                    </p:set>
                                  </p:childTnLst>
                                  <p:subTnLst>
                                    <p:animClr clrSpc="rgb" dir="cw">
                                      <p:cBhvr override="childStyle">
                                        <p:cTn dur="1" fill="hold" display="0" masterRel="nextClick" afterEffect="1"/>
                                        <p:tgtEl>
                                          <p:spTgt spid="3">
                                            <p:txEl>
                                              <p:pRg st="4" end="4"/>
                                            </p:txEl>
                                          </p:spTgt>
                                        </p:tgtEl>
                                        <p:attrNameLst>
                                          <p:attrName>ppt_c</p:attrName>
                                        </p:attrNameLst>
                                      </p:cBhvr>
                                      <p:to>
                                        <a:srgbClr val="F0020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en-US" sz="3200" b="1" dirty="0" smtClean="0">
                <a:latin typeface="Times New Roman" panose="02020603050405020304" pitchFamily="18" charset="0"/>
                <a:cs typeface="Times New Roman" panose="02020603050405020304" pitchFamily="18" charset="0"/>
              </a:rPr>
              <a:t>	</a:t>
            </a:r>
            <a:r>
              <a:rPr lang="en-US" sz="3200" b="1" dirty="0" smtClean="0">
                <a:solidFill>
                  <a:schemeClr val="accent2"/>
                </a:solidFill>
                <a:latin typeface="Times New Roman" panose="02020603050405020304" pitchFamily="18" charset="0"/>
                <a:cs typeface="Times New Roman" panose="02020603050405020304" pitchFamily="18" charset="0"/>
              </a:rPr>
              <a:t>6</a:t>
            </a:r>
            <a:r>
              <a:rPr lang="vi-VN" sz="3200" b="1" dirty="0">
                <a:solidFill>
                  <a:schemeClr val="accent2"/>
                </a:solidFill>
                <a:latin typeface="Times New Roman" panose="02020603050405020304" pitchFamily="18" charset="0"/>
                <a:cs typeface="Times New Roman" panose="02020603050405020304" pitchFamily="18" charset="0"/>
              </a:rPr>
              <a:t>. </a:t>
            </a:r>
            <a:r>
              <a:rPr lang="vi-VN" sz="3200" b="1" dirty="0" smtClean="0">
                <a:solidFill>
                  <a:schemeClr val="accent2"/>
                </a:solidFill>
                <a:latin typeface="Times New Roman" panose="02020603050405020304" pitchFamily="18" charset="0"/>
                <a:cs typeface="Times New Roman" panose="02020603050405020304" pitchFamily="18" charset="0"/>
              </a:rPr>
              <a:t>Nội </a:t>
            </a:r>
            <a:r>
              <a:rPr lang="vi-VN" sz="3200" b="1" dirty="0">
                <a:solidFill>
                  <a:schemeClr val="accent2"/>
                </a:solidFill>
                <a:latin typeface="Times New Roman" panose="02020603050405020304" pitchFamily="18" charset="0"/>
                <a:cs typeface="Times New Roman" panose="02020603050405020304" pitchFamily="18" charset="0"/>
              </a:rPr>
              <a:t>dung giáo dục</a:t>
            </a:r>
            <a:r>
              <a:rPr lang="en-US" sz="3200" b="1" dirty="0">
                <a:solidFill>
                  <a:schemeClr val="accent2"/>
                </a:solidFill>
                <a:latin typeface="Times New Roman" panose="02020603050405020304" pitchFamily="18" charset="0"/>
                <a:cs typeface="Times New Roman" panose="02020603050405020304" pitchFamily="18" charset="0"/>
              </a:rPr>
              <a:t> </a:t>
            </a:r>
            <a:r>
              <a:rPr lang="vi-VN" sz="3200" b="1" dirty="0">
                <a:solidFill>
                  <a:schemeClr val="accent2"/>
                </a:solidFill>
                <a:latin typeface="Times New Roman" panose="02020603050405020304" pitchFamily="18" charset="0"/>
                <a:cs typeface="Times New Roman" panose="02020603050405020304" pitchFamily="18" charset="0"/>
              </a:rPr>
              <a:t>trong chương trình Ngữ văn 2018 được xác định dựa</a:t>
            </a:r>
            <a:r>
              <a:rPr lang="en-US" sz="3200" b="1" dirty="0">
                <a:solidFill>
                  <a:schemeClr val="accent2"/>
                </a:solidFill>
                <a:latin typeface="Times New Roman" panose="02020603050405020304" pitchFamily="18" charset="0"/>
                <a:cs typeface="Times New Roman" panose="02020603050405020304" pitchFamily="18" charset="0"/>
              </a:rPr>
              <a:t> </a:t>
            </a:r>
            <a:r>
              <a:rPr lang="vi-VN" sz="3200" b="1" dirty="0">
                <a:solidFill>
                  <a:schemeClr val="accent2"/>
                </a:solidFill>
                <a:latin typeface="Times New Roman" panose="02020603050405020304" pitchFamily="18" charset="0"/>
                <a:cs typeface="Times New Roman" panose="02020603050405020304" pitchFamily="18" charset="0"/>
              </a:rPr>
              <a:t>trên:</a:t>
            </a:r>
            <a:endParaRPr lang="en-US" sz="3200" b="1" dirty="0">
              <a:solidFill>
                <a:schemeClr val="accent2"/>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8000" y="1752601"/>
            <a:ext cx="11176000" cy="2673475"/>
          </a:xfrm>
        </p:spPr>
        <p:txBody>
          <a:bodyPr>
            <a:noAutofit/>
          </a:bodyPr>
          <a:lstStyle/>
          <a:p>
            <a:pPr marL="82296" indent="0" algn="just">
              <a:buNone/>
            </a:pPr>
            <a:r>
              <a:rPr lang="en-US" sz="3200" dirty="0" smtClean="0">
                <a:latin typeface="Times New Roman" panose="02020603050405020304" pitchFamily="18" charset="0"/>
                <a:cs typeface="Times New Roman" panose="02020603050405020304" pitchFamily="18" charset="0"/>
              </a:rPr>
              <a:t>	A. </a:t>
            </a:r>
            <a:r>
              <a:rPr lang="vi-VN" sz="3200" dirty="0" smtClean="0">
                <a:latin typeface="Times New Roman" panose="02020603050405020304" pitchFamily="18" charset="0"/>
                <a:cs typeface="Times New Roman" panose="02020603050405020304" pitchFamily="18" charset="0"/>
              </a:rPr>
              <a:t>Yêu </a:t>
            </a:r>
            <a:r>
              <a:rPr lang="vi-VN" sz="3200" dirty="0">
                <a:latin typeface="Times New Roman" panose="02020603050405020304" pitchFamily="18" charset="0"/>
                <a:cs typeface="Times New Roman" panose="02020603050405020304" pitchFamily="18" charset="0"/>
              </a:rPr>
              <a:t>cầu cần đạt của mỗi lớp về mục tiêu phát</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triển năng lực.</a:t>
            </a:r>
            <a:endParaRPr lang="en-US" sz="3200" dirty="0">
              <a:latin typeface="Times New Roman" panose="02020603050405020304" pitchFamily="18" charset="0"/>
              <a:cs typeface="Times New Roman" panose="02020603050405020304" pitchFamily="18" charset="0"/>
            </a:endParaRPr>
          </a:p>
          <a:p>
            <a:pPr marL="82296" indent="0" algn="just">
              <a:buNone/>
            </a:pPr>
            <a:r>
              <a:rPr lang="en-US" sz="3200" dirty="0" smtClean="0">
                <a:latin typeface="Times New Roman" panose="02020603050405020304" pitchFamily="18" charset="0"/>
                <a:cs typeface="Times New Roman" panose="02020603050405020304" pitchFamily="18" charset="0"/>
              </a:rPr>
              <a:t>	B. </a:t>
            </a:r>
            <a:r>
              <a:rPr lang="vi-VN" sz="3200" dirty="0" smtClean="0">
                <a:latin typeface="Times New Roman" panose="02020603050405020304" pitchFamily="18" charset="0"/>
                <a:cs typeface="Times New Roman" panose="02020603050405020304" pitchFamily="18" charset="0"/>
              </a:rPr>
              <a:t>Yêu </a:t>
            </a:r>
            <a:r>
              <a:rPr lang="vi-VN" sz="3200" dirty="0">
                <a:latin typeface="Times New Roman" panose="02020603050405020304" pitchFamily="18" charset="0"/>
                <a:cs typeface="Times New Roman" panose="02020603050405020304" pitchFamily="18" charset="0"/>
              </a:rPr>
              <a:t>cầu cần đạt của mỗi lớp, gồm: các mục tiêu</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năng lực và ngữ liệu</a:t>
            </a:r>
            <a:endParaRPr lang="en-US" sz="3200" dirty="0">
              <a:latin typeface="Times New Roman" panose="02020603050405020304" pitchFamily="18" charset="0"/>
              <a:cs typeface="Times New Roman" panose="02020603050405020304" pitchFamily="18" charset="0"/>
            </a:endParaRPr>
          </a:p>
          <a:p>
            <a:pPr marL="82296" indent="0" algn="just">
              <a:buNone/>
            </a:pPr>
            <a:r>
              <a:rPr lang="en-US" sz="3200" dirty="0" smtClean="0">
                <a:latin typeface="Times New Roman" panose="02020603050405020304" pitchFamily="18" charset="0"/>
                <a:cs typeface="Times New Roman" panose="02020603050405020304" pitchFamily="18" charset="0"/>
              </a:rPr>
              <a:t>	C. </a:t>
            </a:r>
            <a:r>
              <a:rPr lang="vi-VN" sz="3200" dirty="0" smtClean="0">
                <a:latin typeface="Times New Roman" panose="02020603050405020304" pitchFamily="18" charset="0"/>
                <a:cs typeface="Times New Roman" panose="02020603050405020304" pitchFamily="18" charset="0"/>
              </a:rPr>
              <a:t>Yêu </a:t>
            </a:r>
            <a:r>
              <a:rPr lang="vi-VN" sz="3200" dirty="0">
                <a:latin typeface="Times New Roman" panose="02020603050405020304" pitchFamily="18" charset="0"/>
                <a:cs typeface="Times New Roman" panose="02020603050405020304" pitchFamily="18" charset="0"/>
              </a:rPr>
              <a:t>cầu cần đạt của mỗi lớp, gồm: kiến thức, kĩ</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năng, thái độ.</a:t>
            </a:r>
            <a:endParaRPr lang="en-US" sz="3200" dirty="0">
              <a:latin typeface="Times New Roman" panose="02020603050405020304" pitchFamily="18" charset="0"/>
              <a:cs typeface="Times New Roman" panose="02020603050405020304" pitchFamily="18" charset="0"/>
            </a:endParaRPr>
          </a:p>
          <a:p>
            <a:pPr marL="82296" indent="0" algn="just">
              <a:buNone/>
            </a:pP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endParaRPr lang="vi-VN" sz="2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 xmlns:a16="http://schemas.microsoft.com/office/drawing/2014/main" id="{78D922C9-E88D-4A04-B6B2-1B59426A372B}"/>
              </a:ext>
            </a:extLst>
          </p:cNvPr>
          <p:cNvSpPr txBox="1"/>
          <p:nvPr/>
        </p:nvSpPr>
        <p:spPr>
          <a:xfrm>
            <a:off x="696685" y="4746172"/>
            <a:ext cx="10851661" cy="1077218"/>
          </a:xfrm>
          <a:prstGeom prst="rect">
            <a:avLst/>
          </a:prstGeom>
          <a:noFill/>
        </p:spPr>
        <p:txBody>
          <a:bodyPr wrap="square" rtlCol="0">
            <a:spAutoFit/>
          </a:bodyPr>
          <a:lstStyle/>
          <a:p>
            <a:pPr algn="just"/>
            <a:r>
              <a:rPr lang="en-US" sz="3200" dirty="0" smtClean="0">
                <a:latin typeface="Times New Roman" panose="02020603050405020304" pitchFamily="18" charset="0"/>
                <a:cs typeface="Times New Roman" panose="02020603050405020304" pitchFamily="18" charset="0"/>
              </a:rPr>
              <a:t>	D. </a:t>
            </a:r>
            <a:r>
              <a:rPr lang="vi-VN" sz="3200" dirty="0" smtClean="0">
                <a:latin typeface="Times New Roman" panose="02020603050405020304" pitchFamily="18" charset="0"/>
                <a:cs typeface="Times New Roman" panose="02020603050405020304" pitchFamily="18" charset="0"/>
              </a:rPr>
              <a:t>Yêu </a:t>
            </a:r>
            <a:r>
              <a:rPr lang="vi-VN" sz="3200" dirty="0">
                <a:latin typeface="Times New Roman" panose="02020603050405020304" pitchFamily="18" charset="0"/>
                <a:cs typeface="Times New Roman" panose="02020603050405020304" pitchFamily="18" charset="0"/>
              </a:rPr>
              <a:t>cầu cần đạt của mỗi lớp, gồm: hoạt động đọc,</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viết, nói và nghe, kiến thức (tiếng Việt, văn học);</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ngữ liệu.</a:t>
            </a:r>
            <a:endParaRPr lang="en-US" sz="3200" dirty="0"/>
          </a:p>
        </p:txBody>
      </p:sp>
    </p:spTree>
    <p:extLst>
      <p:ext uri="{BB962C8B-B14F-4D97-AF65-F5344CB8AC3E}">
        <p14:creationId xmlns:p14="http://schemas.microsoft.com/office/powerpoint/2010/main" val="27552789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B1C05"/>
                                      </p:to>
                                    </p:animClr>
                                    <p:animClr clrSpc="rgb" dir="cw">
                                      <p:cBhvr>
                                        <p:cTn id="7" dur="500" fill="hold"/>
                                        <p:tgtEl>
                                          <p:spTgt spid="4">
                                            <p:txEl>
                                              <p:pRg st="0" end="0"/>
                                            </p:txEl>
                                          </p:spTgt>
                                        </p:tgtEl>
                                        <p:attrNameLst>
                                          <p:attrName>fillcolor</p:attrName>
                                        </p:attrNameLst>
                                      </p:cBhvr>
                                      <p:to>
                                        <a:srgbClr val="FB1C05"/>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365127"/>
            <a:ext cx="11505184" cy="1325563"/>
          </a:xfrm>
        </p:spPr>
        <p:txBody>
          <a:bodyPr>
            <a:noAutofit/>
          </a:bodyPr>
          <a:lstStyle/>
          <a:p>
            <a:pPr algn="just"/>
            <a:r>
              <a:rPr lang="en-US" sz="3600" b="1" dirty="0" smtClean="0">
                <a:latin typeface="Times New Roman" panose="02020603050405020304" pitchFamily="18" charset="0"/>
                <a:cs typeface="Times New Roman" panose="02020603050405020304" pitchFamily="18" charset="0"/>
              </a:rPr>
              <a:t>	</a:t>
            </a:r>
            <a:r>
              <a:rPr lang="en-US" sz="3600" b="1" dirty="0" smtClean="0">
                <a:solidFill>
                  <a:schemeClr val="accent2"/>
                </a:solidFill>
                <a:latin typeface="Times New Roman" panose="02020603050405020304" pitchFamily="18" charset="0"/>
                <a:cs typeface="Times New Roman" panose="02020603050405020304" pitchFamily="18" charset="0"/>
              </a:rPr>
              <a:t>7</a:t>
            </a:r>
            <a:r>
              <a:rPr lang="vi-VN" sz="3600" b="1" dirty="0">
                <a:solidFill>
                  <a:schemeClr val="accent2"/>
                </a:solidFill>
                <a:latin typeface="Times New Roman" panose="02020603050405020304" pitchFamily="18" charset="0"/>
                <a:cs typeface="Times New Roman" panose="02020603050405020304" pitchFamily="18" charset="0"/>
              </a:rPr>
              <a:t>. </a:t>
            </a:r>
            <a:r>
              <a:rPr lang="vi-VN" sz="3600" b="1" dirty="0" smtClean="0">
                <a:solidFill>
                  <a:schemeClr val="accent2"/>
                </a:solidFill>
                <a:latin typeface="Times New Roman" panose="02020603050405020304" pitchFamily="18" charset="0"/>
                <a:cs typeface="Times New Roman" panose="02020603050405020304" pitchFamily="18" charset="0"/>
              </a:rPr>
              <a:t>Các </a:t>
            </a:r>
            <a:r>
              <a:rPr lang="vi-VN" sz="3600" b="1" dirty="0">
                <a:solidFill>
                  <a:schemeClr val="accent2"/>
                </a:solidFill>
                <a:latin typeface="Times New Roman" panose="02020603050405020304" pitchFamily="18" charset="0"/>
                <a:cs typeface="Times New Roman" panose="02020603050405020304" pitchFamily="18" charset="0"/>
              </a:rPr>
              <a:t>mạch kiến thức</a:t>
            </a:r>
            <a:r>
              <a:rPr lang="en-US" sz="3600" b="1" dirty="0">
                <a:solidFill>
                  <a:schemeClr val="accent2"/>
                </a:solidFill>
                <a:latin typeface="Times New Roman" panose="02020603050405020304" pitchFamily="18" charset="0"/>
                <a:cs typeface="Times New Roman" panose="02020603050405020304" pitchFamily="18" charset="0"/>
              </a:rPr>
              <a:t> </a:t>
            </a:r>
            <a:r>
              <a:rPr lang="vi-VN" sz="3600" b="1" dirty="0">
                <a:solidFill>
                  <a:schemeClr val="accent2"/>
                </a:solidFill>
                <a:latin typeface="Times New Roman" panose="02020603050405020304" pitchFamily="18" charset="0"/>
                <a:cs typeface="Times New Roman" panose="02020603050405020304" pitchFamily="18" charset="0"/>
              </a:rPr>
              <a:t>tiếng Việt được xác định trong chương trình Ngữ</a:t>
            </a:r>
            <a:r>
              <a:rPr lang="en-US" sz="3600" b="1" dirty="0">
                <a:solidFill>
                  <a:schemeClr val="accent2"/>
                </a:solidFill>
                <a:latin typeface="Times New Roman" panose="02020603050405020304" pitchFamily="18" charset="0"/>
                <a:cs typeface="Times New Roman" panose="02020603050405020304" pitchFamily="18" charset="0"/>
              </a:rPr>
              <a:t> </a:t>
            </a:r>
            <a:r>
              <a:rPr lang="vi-VN" sz="3600" b="1" dirty="0">
                <a:solidFill>
                  <a:schemeClr val="accent2"/>
                </a:solidFill>
                <a:latin typeface="Times New Roman" panose="02020603050405020304" pitchFamily="18" charset="0"/>
                <a:cs typeface="Times New Roman" panose="02020603050405020304" pitchFamily="18" charset="0"/>
              </a:rPr>
              <a:t>văn</a:t>
            </a:r>
            <a:r>
              <a:rPr lang="en-US" sz="3600" b="1" dirty="0">
                <a:solidFill>
                  <a:schemeClr val="accent2"/>
                </a:solidFill>
                <a:latin typeface="Times New Roman" panose="02020603050405020304" pitchFamily="18" charset="0"/>
                <a:cs typeface="Times New Roman" panose="02020603050405020304" pitchFamily="18" charset="0"/>
              </a:rPr>
              <a:t> </a:t>
            </a:r>
            <a:r>
              <a:rPr lang="vi-VN" sz="3600" b="1" dirty="0">
                <a:solidFill>
                  <a:schemeClr val="accent2"/>
                </a:solidFill>
                <a:latin typeface="Times New Roman" panose="02020603050405020304" pitchFamily="18" charset="0"/>
                <a:cs typeface="Times New Roman" panose="02020603050405020304" pitchFamily="18" charset="0"/>
              </a:rPr>
              <a:t>2018 là:</a:t>
            </a:r>
            <a:endParaRPr lang="en-US" sz="3600" b="1" dirty="0">
              <a:solidFill>
                <a:schemeClr val="accent2"/>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06400" y="1905000"/>
            <a:ext cx="11785600" cy="4481286"/>
          </a:xfrm>
        </p:spPr>
        <p:txBody>
          <a:bodyPr>
            <a:noAutofit/>
          </a:bodyPr>
          <a:lstStyle/>
          <a:p>
            <a:pPr marL="0" indent="0" algn="just">
              <a:buNone/>
            </a:pPr>
            <a:r>
              <a:rPr lang="en-US" sz="3600" dirty="0" smtClean="0">
                <a:latin typeface="Times New Roman" panose="02020603050405020304" pitchFamily="18" charset="0"/>
                <a:cs typeface="Times New Roman" panose="02020603050405020304" pitchFamily="18" charset="0"/>
              </a:rPr>
              <a:t>	A. </a:t>
            </a:r>
            <a:r>
              <a:rPr lang="vi-VN" sz="3600" dirty="0" smtClean="0">
                <a:latin typeface="Times New Roman" panose="02020603050405020304" pitchFamily="18" charset="0"/>
                <a:cs typeface="Times New Roman" panose="02020603050405020304" pitchFamily="18" charset="0"/>
              </a:rPr>
              <a:t>Ngữ </a:t>
            </a:r>
            <a:r>
              <a:rPr lang="vi-VN" sz="3600" dirty="0">
                <a:latin typeface="Times New Roman" panose="02020603050405020304" pitchFamily="18" charset="0"/>
                <a:cs typeface="Times New Roman" panose="02020603050405020304" pitchFamily="18" charset="0"/>
              </a:rPr>
              <a:t>âm và chữ viết, từ vựng, ngữ pháp, hoạt động</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giao </a:t>
            </a:r>
            <a:r>
              <a:rPr lang="vi-VN" sz="3600" dirty="0" smtClean="0">
                <a:latin typeface="Times New Roman" panose="02020603050405020304" pitchFamily="18" charset="0"/>
                <a:cs typeface="Times New Roman" panose="02020603050405020304" pitchFamily="18" charset="0"/>
              </a:rPr>
              <a:t>tiếp.</a:t>
            </a:r>
            <a:endParaRPr lang="en-US" sz="3600" dirty="0">
              <a:latin typeface="Times New Roman" panose="02020603050405020304" pitchFamily="18" charset="0"/>
              <a:cs typeface="Times New Roman" panose="02020603050405020304" pitchFamily="18" charset="0"/>
            </a:endParaRPr>
          </a:p>
          <a:p>
            <a:pPr marL="0" indent="0" algn="just">
              <a:buNone/>
            </a:pPr>
            <a:r>
              <a:rPr lang="en-US" sz="3600" dirty="0" smtClean="0">
                <a:latin typeface="Times New Roman" panose="02020603050405020304" pitchFamily="18" charset="0"/>
                <a:cs typeface="Times New Roman" panose="02020603050405020304" pitchFamily="18" charset="0"/>
              </a:rPr>
              <a:t>	B</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Ngữ âm và chữ viết, từ vựng, ngữ pháp, các</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phong cách ngôn ngữ</a:t>
            </a:r>
            <a:r>
              <a:rPr lang="en-US" sz="3600" dirty="0">
                <a:latin typeface="Times New Roman" panose="02020603050405020304" pitchFamily="18" charset="0"/>
                <a:cs typeface="Times New Roman" panose="02020603050405020304" pitchFamily="18" charset="0"/>
              </a:rPr>
              <a:t>.</a:t>
            </a:r>
          </a:p>
          <a:p>
            <a:pPr marL="0" indent="0" algn="just">
              <a:buNone/>
            </a:pPr>
            <a:r>
              <a:rPr lang="en-US" sz="3600" dirty="0" smtClean="0">
                <a:latin typeface="Times New Roman" panose="02020603050405020304" pitchFamily="18" charset="0"/>
                <a:cs typeface="Times New Roman" panose="02020603050405020304" pitchFamily="18" charset="0"/>
              </a:rPr>
              <a:t>	C</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Ngữ </a:t>
            </a:r>
            <a:r>
              <a:rPr lang="en-US" sz="3600" dirty="0">
                <a:latin typeface="Times New Roman" panose="02020603050405020304" pitchFamily="18" charset="0"/>
                <a:cs typeface="Times New Roman" panose="02020603050405020304" pitchFamily="18" charset="0"/>
              </a:rPr>
              <a:t>â</a:t>
            </a:r>
            <a:r>
              <a:rPr lang="vi-VN" sz="3600" dirty="0">
                <a:latin typeface="Times New Roman" panose="02020603050405020304" pitchFamily="18" charset="0"/>
                <a:cs typeface="Times New Roman" panose="02020603050405020304" pitchFamily="18" charset="0"/>
              </a:rPr>
              <a:t>m và chữ viết, từ vựng, ngữ pháp, hoạt động</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giao tiếp và sự phát triển ngôn ngữ</a:t>
            </a:r>
            <a:endParaRPr lang="en-US" sz="3600" dirty="0">
              <a:latin typeface="Times New Roman" panose="02020603050405020304" pitchFamily="18" charset="0"/>
              <a:cs typeface="Times New Roman" panose="02020603050405020304" pitchFamily="18" charset="0"/>
            </a:endParaRPr>
          </a:p>
          <a:p>
            <a:pPr marL="0" indent="0" algn="just">
              <a:buNone/>
            </a:pPr>
            <a:r>
              <a:rPr lang="en-US" sz="3600" dirty="0" smtClean="0">
                <a:latin typeface="Times New Roman" panose="02020603050405020304" pitchFamily="18" charset="0"/>
                <a:cs typeface="Times New Roman" panose="02020603050405020304" pitchFamily="18" charset="0"/>
              </a:rPr>
              <a:t>	D</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Từ vựng, ngữ pháp, hoạt động giao tiếp và sự</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phát triển ngôn ngữ.</a:t>
            </a:r>
          </a:p>
        </p:txBody>
      </p:sp>
    </p:spTree>
    <p:extLst>
      <p:ext uri="{BB962C8B-B14F-4D97-AF65-F5344CB8AC3E}">
        <p14:creationId xmlns:p14="http://schemas.microsoft.com/office/powerpoint/2010/main" val="6790781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nodeType="withEffect">
                                  <p:stCondLst>
                                    <p:cond delay="0"/>
                                  </p:stCondLst>
                                  <p:childTnLst>
                                    <p:animClr clrSpc="hsl" dir="cw">
                                      <p:cBhvr override="childStyle">
                                        <p:cTn id="6" dur="500" fill="hold"/>
                                        <p:tgtEl>
                                          <p:spTgt spid="3">
                                            <p:txEl>
                                              <p:pRg st="2" end="2"/>
                                            </p:txEl>
                                          </p:spTgt>
                                        </p:tgtEl>
                                        <p:attrNameLst>
                                          <p:attrName>style.color</p:attrName>
                                        </p:attrNameLst>
                                      </p:cBhvr>
                                      <p:by>
                                        <p:hsl h="7200000" s="0" l="0"/>
                                      </p:by>
                                    </p:animClr>
                                    <p:animClr clrSpc="hsl" dir="cw">
                                      <p:cBhvr>
                                        <p:cTn id="7" dur="500" fill="hold"/>
                                        <p:tgtEl>
                                          <p:spTgt spid="3">
                                            <p:txEl>
                                              <p:pRg st="2" end="2"/>
                                            </p:txEl>
                                          </p:spTgt>
                                        </p:tgtEl>
                                        <p:attrNameLst>
                                          <p:attrName>fillcolor</p:attrName>
                                        </p:attrNameLst>
                                      </p:cBhvr>
                                      <p:by>
                                        <p:hsl h="7200000" s="0" l="0"/>
                                      </p:by>
                                    </p:animClr>
                                    <p:animClr clrSpc="hsl" dir="cw">
                                      <p:cBhvr>
                                        <p:cTn id="8" dur="500" fill="hold"/>
                                        <p:tgtEl>
                                          <p:spTgt spid="3">
                                            <p:txEl>
                                              <p:pRg st="2" end="2"/>
                                            </p:txEl>
                                          </p:spTgt>
                                        </p:tgtEl>
                                        <p:attrNameLst>
                                          <p:attrName>stroke.color</p:attrName>
                                        </p:attrNameLst>
                                      </p:cBhvr>
                                      <p:by>
                                        <p:hsl h="7200000" s="0" l="0"/>
                                      </p:by>
                                    </p:animClr>
                                    <p:set>
                                      <p:cBhvr>
                                        <p:cTn id="9" dur="500" fill="hold"/>
                                        <p:tgtEl>
                                          <p:spTgt spid="3">
                                            <p:txEl>
                                              <p:pRg st="2" end="2"/>
                                            </p:txEl>
                                          </p:spTgt>
                                        </p:tgtEl>
                                        <p:attrNameLst>
                                          <p:attrName>fill.type</p:attrName>
                                        </p:attrNameLst>
                                      </p:cBhvr>
                                      <p:to>
                                        <p:strVal val="solid"/>
                                      </p:to>
                                    </p:set>
                                  </p:childTnLst>
                                  <p:subTnLst>
                                    <p:animClr clrSpc="rgb" dir="cw">
                                      <p:cBhvr override="childStyle">
                                        <p:cTn dur="1" fill="hold" display="0" masterRel="nextClick" afterEffect="1"/>
                                        <p:tgtEl>
                                          <p:spTgt spid="3">
                                            <p:txEl>
                                              <p:pRg st="2" end="2"/>
                                            </p:txEl>
                                          </p:spTgt>
                                        </p:tgtEl>
                                        <p:attrNameLst>
                                          <p:attrName>ppt_c</p:attrName>
                                        </p:attrNameLst>
                                      </p:cBhvr>
                                      <p:to>
                                        <a:srgbClr val="F0020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11582400" cy="914400"/>
          </a:xfrm>
        </p:spPr>
        <p:txBody>
          <a:bodyPr>
            <a:noAutofit/>
          </a:bodyPr>
          <a:lstStyle/>
          <a:p>
            <a:pPr algn="just"/>
            <a:r>
              <a:rPr lang="en-US" sz="2800" b="1" dirty="0" smtClean="0">
                <a:latin typeface="Times New Roman" panose="02020603050405020304" pitchFamily="18" charset="0"/>
                <a:cs typeface="Times New Roman" panose="02020603050405020304" pitchFamily="18" charset="0"/>
              </a:rPr>
              <a:t>	</a:t>
            </a:r>
            <a:r>
              <a:rPr lang="en-US" sz="2800" b="1" dirty="0" smtClean="0">
                <a:solidFill>
                  <a:schemeClr val="accent2"/>
                </a:solidFill>
                <a:latin typeface="Times New Roman" panose="02020603050405020304" pitchFamily="18" charset="0"/>
                <a:cs typeface="Times New Roman" panose="02020603050405020304" pitchFamily="18" charset="0"/>
              </a:rPr>
              <a:t>8</a:t>
            </a:r>
            <a:r>
              <a:rPr lang="vi-VN" sz="2800" b="1" dirty="0">
                <a:solidFill>
                  <a:schemeClr val="accent2"/>
                </a:solidFill>
                <a:latin typeface="Times New Roman" panose="02020603050405020304" pitchFamily="18" charset="0"/>
                <a:cs typeface="Times New Roman" panose="02020603050405020304" pitchFamily="18" charset="0"/>
              </a:rPr>
              <a:t>. </a:t>
            </a:r>
            <a:r>
              <a:rPr lang="vi-VN" sz="2800" b="1" dirty="0" smtClean="0">
                <a:solidFill>
                  <a:schemeClr val="accent2"/>
                </a:solidFill>
                <a:latin typeface="Times New Roman" panose="02020603050405020304" pitchFamily="18" charset="0"/>
                <a:cs typeface="Times New Roman" panose="02020603050405020304" pitchFamily="18" charset="0"/>
              </a:rPr>
              <a:t>Hệ </a:t>
            </a:r>
            <a:r>
              <a:rPr lang="vi-VN" sz="2800" b="1" dirty="0">
                <a:solidFill>
                  <a:schemeClr val="accent2"/>
                </a:solidFill>
                <a:latin typeface="Times New Roman" panose="02020603050405020304" pitchFamily="18" charset="0"/>
                <a:cs typeface="Times New Roman" panose="02020603050405020304" pitchFamily="18" charset="0"/>
              </a:rPr>
              <a:t>thống kiến thức</a:t>
            </a:r>
            <a:r>
              <a:rPr lang="en-US" sz="2800" b="1" dirty="0">
                <a:solidFill>
                  <a:schemeClr val="accent2"/>
                </a:solidFill>
                <a:latin typeface="Times New Roman" panose="02020603050405020304" pitchFamily="18" charset="0"/>
                <a:cs typeface="Times New Roman" panose="02020603050405020304" pitchFamily="18" charset="0"/>
              </a:rPr>
              <a:t> </a:t>
            </a:r>
            <a:r>
              <a:rPr lang="vi-VN" sz="2800" b="1" dirty="0">
                <a:solidFill>
                  <a:schemeClr val="accent2"/>
                </a:solidFill>
                <a:latin typeface="Times New Roman" panose="02020603050405020304" pitchFamily="18" charset="0"/>
                <a:cs typeface="Times New Roman" panose="02020603050405020304" pitchFamily="18" charset="0"/>
              </a:rPr>
              <a:t>văn học trong chương trình môn Ngữ văn 2018 bao</a:t>
            </a:r>
            <a:r>
              <a:rPr lang="en-US" sz="2800" b="1" dirty="0">
                <a:solidFill>
                  <a:schemeClr val="accent2"/>
                </a:solidFill>
                <a:latin typeface="Times New Roman" panose="02020603050405020304" pitchFamily="18" charset="0"/>
                <a:cs typeface="Times New Roman" panose="02020603050405020304" pitchFamily="18" charset="0"/>
              </a:rPr>
              <a:t> </a:t>
            </a:r>
            <a:r>
              <a:rPr lang="vi-VN" sz="2800" b="1" dirty="0">
                <a:solidFill>
                  <a:schemeClr val="accent2"/>
                </a:solidFill>
                <a:latin typeface="Times New Roman" panose="02020603050405020304" pitchFamily="18" charset="0"/>
                <a:cs typeface="Times New Roman" panose="02020603050405020304" pitchFamily="18" charset="0"/>
              </a:rPr>
              <a:t>gồm những nội dung cơ bản:</a:t>
            </a:r>
            <a:endParaRPr lang="en-US" sz="2800" b="1" dirty="0">
              <a:solidFill>
                <a:schemeClr val="accent2"/>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1143001"/>
            <a:ext cx="11607408" cy="5330370"/>
          </a:xfrm>
        </p:spPr>
        <p:txBody>
          <a:bodyPr>
            <a:noAutofit/>
          </a:bodyPr>
          <a:lstStyle/>
          <a:p>
            <a:pPr marL="82296" indent="0" algn="just">
              <a:buNone/>
            </a:pPr>
            <a:r>
              <a:rPr lang="vi-VN" sz="2400" dirty="0">
                <a:latin typeface="+mj-lt"/>
              </a:rPr>
              <a:t/>
            </a:r>
            <a:br>
              <a:rPr lang="vi-VN" sz="2400" dirty="0">
                <a:latin typeface="+mj-lt"/>
              </a:rPr>
            </a:br>
            <a:r>
              <a:rPr lang="en-US" sz="2400" dirty="0" smtClean="0">
                <a:latin typeface="+mj-lt"/>
              </a:rPr>
              <a:t>	</a:t>
            </a:r>
            <a:r>
              <a:rPr lang="en-US" sz="3200" dirty="0" smtClean="0">
                <a:latin typeface="Times New Roman" panose="02020603050405020304" pitchFamily="18" charset="0"/>
                <a:cs typeface="Times New Roman" panose="02020603050405020304" pitchFamily="18" charset="0"/>
              </a:rPr>
              <a:t>A</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Những vấn đề chung về văn học (chủ yếu là lí luận</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văn học); các thể loại văn học các yếu tố của tác</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phẩm văn học, một số hiểu biết về lịch sử văn học</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Việt Nam.</a:t>
            </a:r>
            <a:endParaRPr lang="en-US" sz="3200" dirty="0">
              <a:latin typeface="Times New Roman" panose="02020603050405020304" pitchFamily="18" charset="0"/>
              <a:cs typeface="Times New Roman" panose="02020603050405020304" pitchFamily="18" charset="0"/>
            </a:endParaRPr>
          </a:p>
          <a:p>
            <a:pPr marL="82296" indent="0" algn="just">
              <a:buNone/>
            </a:pPr>
            <a:r>
              <a:rPr lang="en-US" sz="3200" dirty="0" smtClean="0">
                <a:latin typeface="Times New Roman" panose="02020603050405020304" pitchFamily="18" charset="0"/>
                <a:cs typeface="Times New Roman" panose="02020603050405020304" pitchFamily="18" charset="0"/>
              </a:rPr>
              <a:t>	B</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Những vấn đề chung về văn học (chủ yếu là lí luận</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văn học); các thể loại văn </a:t>
            </a:r>
            <a:r>
              <a:rPr lang="vi-VN" sz="3200" dirty="0" smtClean="0">
                <a:latin typeface="Times New Roman" panose="02020603050405020304" pitchFamily="18" charset="0"/>
                <a:cs typeface="Times New Roman" panose="02020603050405020304" pitchFamily="18" charset="0"/>
              </a:rPr>
              <a:t>học</a:t>
            </a:r>
            <a:r>
              <a:rPr lang="en-US" sz="3200" dirty="0" smtClean="0">
                <a:latin typeface="Times New Roman" panose="02020603050405020304" pitchFamily="18" charset="0"/>
                <a:cs typeface="Times New Roman" panose="02020603050405020304" pitchFamily="18" charset="0"/>
              </a:rPr>
              <a:t>;</a:t>
            </a: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các yếu tố của tác</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phẩm văn học.</a:t>
            </a:r>
            <a:endParaRPr lang="en-US" sz="3200" dirty="0">
              <a:latin typeface="Times New Roman" panose="02020603050405020304" pitchFamily="18" charset="0"/>
              <a:cs typeface="Times New Roman" panose="02020603050405020304" pitchFamily="18" charset="0"/>
            </a:endParaRPr>
          </a:p>
          <a:p>
            <a:pPr marL="82296" indent="0" algn="just">
              <a:buNone/>
            </a:pPr>
            <a:r>
              <a:rPr lang="en-US" sz="3200" dirty="0" smtClean="0">
                <a:latin typeface="Times New Roman" panose="02020603050405020304" pitchFamily="18" charset="0"/>
                <a:cs typeface="Times New Roman" panose="02020603050405020304" pitchFamily="18" charset="0"/>
              </a:rPr>
              <a:t>	C</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Những vấn đề chung về văn học (chủ yếu là lí luận</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văn học); các thể loại văn học, một số hiểu biết về</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lịch sử văn học Việt Nam.</a:t>
            </a:r>
            <a:endParaRPr lang="en-US" sz="3200" dirty="0">
              <a:latin typeface="Times New Roman" panose="02020603050405020304" pitchFamily="18" charset="0"/>
              <a:cs typeface="Times New Roman" panose="02020603050405020304" pitchFamily="18" charset="0"/>
            </a:endParaRPr>
          </a:p>
          <a:p>
            <a:pPr marL="82296" indent="0" algn="just">
              <a:buNone/>
            </a:pPr>
            <a:r>
              <a:rPr lang="en-US" sz="3200" dirty="0" smtClean="0">
                <a:latin typeface="Times New Roman" panose="02020603050405020304" pitchFamily="18" charset="0"/>
                <a:cs typeface="Times New Roman" panose="02020603050405020304" pitchFamily="18" charset="0"/>
              </a:rPr>
              <a:t>	D</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Những vấn đề chung về văn học (chủ yếu là lí luận</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văn học); các thể loại văn </a:t>
            </a:r>
            <a:r>
              <a:rPr lang="vi-VN" sz="3200" dirty="0" smtClean="0">
                <a:latin typeface="Times New Roman" panose="02020603050405020304" pitchFamily="18" charset="0"/>
                <a:cs typeface="Times New Roman" panose="02020603050405020304" pitchFamily="18" charset="0"/>
              </a:rPr>
              <a:t>học</a:t>
            </a:r>
            <a:r>
              <a:rPr lang="en-US" sz="3200" dirty="0" smtClean="0">
                <a:latin typeface="Times New Roman" panose="02020603050405020304" pitchFamily="18" charset="0"/>
                <a:cs typeface="Times New Roman" panose="02020603050405020304" pitchFamily="18" charset="0"/>
              </a:rPr>
              <a:t>;</a:t>
            </a: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các yếu tố của tác</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phẩm văn học, hệ thống chuyên đề học tập.</a:t>
            </a:r>
          </a:p>
        </p:txBody>
      </p:sp>
    </p:spTree>
    <p:extLst>
      <p:ext uri="{BB962C8B-B14F-4D97-AF65-F5344CB8AC3E}">
        <p14:creationId xmlns:p14="http://schemas.microsoft.com/office/powerpoint/2010/main" val="278040263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3">
                                            <p:txEl>
                                              <p:pRg st="0" end="0"/>
                                            </p:txEl>
                                          </p:spTgt>
                                        </p:tgtEl>
                                        <p:attrNameLst>
                                          <p:attrName>style.color</p:attrName>
                                        </p:attrNameLst>
                                      </p:cBhvr>
                                      <p:by>
                                        <p:hsl h="7200000" s="0" l="0"/>
                                      </p:by>
                                    </p:animClr>
                                    <p:animClr clrSpc="hsl" dir="cw">
                                      <p:cBhvr>
                                        <p:cTn id="7" dur="500" fill="hold"/>
                                        <p:tgtEl>
                                          <p:spTgt spid="3">
                                            <p:txEl>
                                              <p:pRg st="0" end="0"/>
                                            </p:txEl>
                                          </p:spTgt>
                                        </p:tgtEl>
                                        <p:attrNameLst>
                                          <p:attrName>fillcolor</p:attrName>
                                        </p:attrNameLst>
                                      </p:cBhvr>
                                      <p:by>
                                        <p:hsl h="7200000" s="0" l="0"/>
                                      </p:by>
                                    </p:animClr>
                                    <p:animClr clrSpc="hsl" dir="cw">
                                      <p:cBhvr>
                                        <p:cTn id="8" dur="500" fill="hold"/>
                                        <p:tgtEl>
                                          <p:spTgt spid="3">
                                            <p:txEl>
                                              <p:pRg st="0" end="0"/>
                                            </p:txEl>
                                          </p:spTgt>
                                        </p:tgtEl>
                                        <p:attrNameLst>
                                          <p:attrName>stroke.color</p:attrName>
                                        </p:attrNameLst>
                                      </p:cBhvr>
                                      <p:by>
                                        <p:hsl h="7200000" s="0" l="0"/>
                                      </p:by>
                                    </p:animClr>
                                    <p:set>
                                      <p:cBhvr>
                                        <p:cTn id="9" dur="500" fill="hold"/>
                                        <p:tgtEl>
                                          <p:spTgt spid="3">
                                            <p:txEl>
                                              <p:pRg st="0" end="0"/>
                                            </p:txEl>
                                          </p:spTgt>
                                        </p:tgtEl>
                                        <p:attrNameLst>
                                          <p:attrName>fill.type</p:attrName>
                                        </p:attrNameLst>
                                      </p:cBhvr>
                                      <p:to>
                                        <p:strVal val="solid"/>
                                      </p:to>
                                    </p:set>
                                  </p:childTnLst>
                                  <p:subTnLst>
                                    <p:animClr clrSpc="rgb" dir="cw">
                                      <p:cBhvr override="childStyle">
                                        <p:cTn dur="1" fill="hold" display="0" masterRel="nextClick" afterEffect="1"/>
                                        <p:tgtEl>
                                          <p:spTgt spid="3">
                                            <p:txEl>
                                              <p:pRg st="0" end="0"/>
                                            </p:txEl>
                                          </p:spTgt>
                                        </p:tgtEl>
                                        <p:attrNameLst>
                                          <p:attrName>ppt_c</p:attrName>
                                        </p:attrNameLst>
                                      </p:cBhvr>
                                      <p:to>
                                        <a:srgbClr val="F0020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 y="241300"/>
            <a:ext cx="12108180" cy="554990"/>
          </a:xfrm>
        </p:spPr>
        <p:txBody>
          <a:bodyPr>
            <a:normAutofit/>
          </a:bodyPr>
          <a:lstStyle/>
          <a:p>
            <a:r>
              <a:rPr lang="en-US" altLang="en-GB" sz="3000" b="1" dirty="0">
                <a:solidFill>
                  <a:srgbClr val="FF0000"/>
                </a:solidFill>
                <a:latin typeface="Times New Roman" panose="02020603050405020304" pitchFamily="18" charset="0"/>
                <a:cs typeface="Times New Roman" panose="02020603050405020304" pitchFamily="18" charset="0"/>
                <a:sym typeface="+mn-ea"/>
              </a:rPr>
              <a:t>        THÔNG TƯ CHƯƠNG TRÌNH GIÁO DỤC PHỔ </a:t>
            </a:r>
            <a:endParaRPr lang="en-US" sz="3000" dirty="0"/>
          </a:p>
        </p:txBody>
      </p:sp>
      <p:sp>
        <p:nvSpPr>
          <p:cNvPr id="4" name="Title 1"/>
          <p:cNvSpPr>
            <a:spLocks noGrp="1"/>
          </p:cNvSpPr>
          <p:nvPr/>
        </p:nvSpPr>
        <p:spPr>
          <a:xfrm>
            <a:off x="286930" y="3296284"/>
            <a:ext cx="11687356" cy="16935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altLang="en-GB" sz="3000" dirty="0">
                <a:latin typeface="Times New Roman" panose="02020603050405020304" pitchFamily="18" charset="0"/>
                <a:cs typeface="Times New Roman" panose="02020603050405020304" pitchFamily="18" charset="0"/>
                <a:sym typeface="+mn-ea"/>
              </a:rPr>
              <a:t>	</a:t>
            </a:r>
            <a:r>
              <a:rPr lang="en-US" altLang="en-GB" sz="3000" b="1" dirty="0" smtClean="0">
                <a:latin typeface="Times New Roman" panose="02020603050405020304" pitchFamily="18" charset="0"/>
                <a:cs typeface="Times New Roman" panose="02020603050405020304" pitchFamily="18" charset="0"/>
                <a:sym typeface="+mn-ea"/>
              </a:rPr>
              <a:t>+</a:t>
            </a:r>
            <a:r>
              <a:rPr lang="en-US" altLang="en-GB" sz="3000" dirty="0" smtClean="0">
                <a:latin typeface="Times New Roman" panose="02020603050405020304" pitchFamily="18" charset="0"/>
                <a:cs typeface="Times New Roman" panose="02020603050405020304" pitchFamily="18" charset="0"/>
                <a:sym typeface="+mn-ea"/>
              </a:rPr>
              <a:t> </a:t>
            </a:r>
            <a:r>
              <a:rPr lang="en-US" altLang="en-GB" sz="3000" dirty="0" err="1" smtClean="0">
                <a:latin typeface="Times New Roman" panose="02020603050405020304" pitchFamily="18" charset="0"/>
                <a:cs typeface="Times New Roman" panose="02020603050405020304" pitchFamily="18" charset="0"/>
                <a:sym typeface="+mn-ea"/>
              </a:rPr>
              <a:t>Thông</a:t>
            </a:r>
            <a:r>
              <a:rPr lang="en-US" altLang="en-GB" sz="3000" dirty="0" smtClean="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tư</a:t>
            </a:r>
            <a:r>
              <a:rPr lang="en-US" altLang="en-GB" sz="3000" dirty="0">
                <a:latin typeface="Times New Roman" panose="02020603050405020304" pitchFamily="18" charset="0"/>
                <a:cs typeface="Times New Roman" panose="02020603050405020304" pitchFamily="18" charset="0"/>
                <a:sym typeface="+mn-ea"/>
              </a:rPr>
              <a:t> 32/2018 TT-GDĐT, </a:t>
            </a:r>
            <a:r>
              <a:rPr lang="en-US" altLang="en-GB" sz="3000" dirty="0" err="1">
                <a:latin typeface="Times New Roman" panose="02020603050405020304" pitchFamily="18" charset="0"/>
                <a:cs typeface="Times New Roman" panose="02020603050405020304" pitchFamily="18" charset="0"/>
                <a:sym typeface="+mn-ea"/>
              </a:rPr>
              <a:t>Hà</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Nội</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ngày</a:t>
            </a:r>
            <a:r>
              <a:rPr lang="en-US" altLang="en-GB" sz="3000" dirty="0">
                <a:latin typeface="Times New Roman" panose="02020603050405020304" pitchFamily="18" charset="0"/>
                <a:cs typeface="Times New Roman" panose="02020603050405020304" pitchFamily="18" charset="0"/>
                <a:sym typeface="+mn-ea"/>
              </a:rPr>
              <a:t> 26 </a:t>
            </a:r>
            <a:r>
              <a:rPr lang="en-US" altLang="en-GB" sz="3000" dirty="0" err="1">
                <a:latin typeface="Times New Roman" panose="02020603050405020304" pitchFamily="18" charset="0"/>
                <a:cs typeface="Times New Roman" panose="02020603050405020304" pitchFamily="18" charset="0"/>
                <a:sym typeface="+mn-ea"/>
              </a:rPr>
              <a:t>tháng</a:t>
            </a:r>
            <a:r>
              <a:rPr lang="en-US" altLang="en-GB" sz="3000" dirty="0">
                <a:latin typeface="Times New Roman" panose="02020603050405020304" pitchFamily="18" charset="0"/>
                <a:cs typeface="Times New Roman" panose="02020603050405020304" pitchFamily="18" charset="0"/>
                <a:sym typeface="+mn-ea"/>
              </a:rPr>
              <a:t> 12 </a:t>
            </a:r>
            <a:r>
              <a:rPr lang="en-US" altLang="en-GB" sz="3000" dirty="0" err="1">
                <a:latin typeface="Times New Roman" panose="02020603050405020304" pitchFamily="18" charset="0"/>
                <a:cs typeface="Times New Roman" panose="02020603050405020304" pitchFamily="18" charset="0"/>
                <a:sym typeface="+mn-ea"/>
              </a:rPr>
              <a:t>năm</a:t>
            </a:r>
            <a:r>
              <a:rPr lang="en-US" altLang="en-GB" sz="3000" dirty="0">
                <a:latin typeface="Times New Roman" panose="02020603050405020304" pitchFamily="18" charset="0"/>
                <a:cs typeface="Times New Roman" panose="02020603050405020304" pitchFamily="18" charset="0"/>
                <a:sym typeface="+mn-ea"/>
              </a:rPr>
              <a:t> 2018 Ban </a:t>
            </a:r>
            <a:r>
              <a:rPr lang="en-US" altLang="en-GB" sz="3000" dirty="0" err="1">
                <a:latin typeface="Times New Roman" panose="02020603050405020304" pitchFamily="18" charset="0"/>
                <a:cs typeface="Times New Roman" panose="02020603050405020304" pitchFamily="18" charset="0"/>
                <a:sym typeface="+mn-ea"/>
              </a:rPr>
              <a:t>hành</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Chương</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trình</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giáo</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dục</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phổ</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thông</a:t>
            </a:r>
            <a:r>
              <a:rPr lang="en-US" altLang="en-GB" sz="3000" dirty="0">
                <a:latin typeface="Times New Roman" panose="02020603050405020304" pitchFamily="18" charset="0"/>
                <a:cs typeface="Times New Roman" panose="02020603050405020304" pitchFamily="18" charset="0"/>
                <a:sym typeface="+mn-ea"/>
              </a:rPr>
              <a:t>.</a:t>
            </a:r>
          </a:p>
        </p:txBody>
      </p:sp>
      <p:sp>
        <p:nvSpPr>
          <p:cNvPr id="5" name="Title 1"/>
          <p:cNvSpPr>
            <a:spLocks noGrp="1"/>
          </p:cNvSpPr>
          <p:nvPr/>
        </p:nvSpPr>
        <p:spPr>
          <a:xfrm>
            <a:off x="269240" y="1440815"/>
            <a:ext cx="11940540" cy="6629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000"/>
          </a:p>
        </p:txBody>
      </p:sp>
      <p:sp>
        <p:nvSpPr>
          <p:cNvPr id="6" name="Text Box 5"/>
          <p:cNvSpPr txBox="1"/>
          <p:nvPr/>
        </p:nvSpPr>
        <p:spPr>
          <a:xfrm>
            <a:off x="275772" y="1845491"/>
            <a:ext cx="11578862" cy="1477328"/>
          </a:xfrm>
          <a:prstGeom prst="rect">
            <a:avLst/>
          </a:prstGeom>
          <a:noFill/>
        </p:spPr>
        <p:txBody>
          <a:bodyPr wrap="square" rtlCol="0" anchor="t">
            <a:spAutoFit/>
          </a:bodyPr>
          <a:lstStyle/>
          <a:p>
            <a:pPr algn="just">
              <a:lnSpc>
                <a:spcPct val="100000"/>
              </a:lnSpc>
            </a:pPr>
            <a:r>
              <a:rPr lang="en-US" altLang="en-GB" sz="3000" dirty="0">
                <a:latin typeface="Times New Roman" panose="02020603050405020304" pitchFamily="18" charset="0"/>
                <a:cs typeface="Times New Roman" panose="02020603050405020304" pitchFamily="18" charset="0"/>
                <a:sym typeface="+mn-ea"/>
              </a:rPr>
              <a:t>	</a:t>
            </a:r>
            <a:r>
              <a:rPr lang="en-US" altLang="en-GB" sz="3000" b="1" dirty="0" smtClean="0">
                <a:latin typeface="Times New Roman" panose="02020603050405020304" pitchFamily="18" charset="0"/>
                <a:cs typeface="Times New Roman" panose="02020603050405020304" pitchFamily="18" charset="0"/>
                <a:sym typeface="+mn-ea"/>
              </a:rPr>
              <a:t>+</a:t>
            </a:r>
            <a:r>
              <a:rPr lang="en-US" altLang="en-GB" sz="3000" dirty="0" smtClean="0">
                <a:latin typeface="Times New Roman" panose="02020603050405020304" pitchFamily="18" charset="0"/>
                <a:cs typeface="Times New Roman" panose="02020603050405020304" pitchFamily="18" charset="0"/>
                <a:sym typeface="+mn-ea"/>
              </a:rPr>
              <a:t> </a:t>
            </a:r>
            <a:r>
              <a:rPr lang="en-US" altLang="en-GB" sz="3000" dirty="0" err="1" smtClean="0">
                <a:latin typeface="Times New Roman" panose="02020603050405020304" pitchFamily="18" charset="0"/>
                <a:cs typeface="Times New Roman" panose="02020603050405020304" pitchFamily="18" charset="0"/>
                <a:sym typeface="+mn-ea"/>
              </a:rPr>
              <a:t>Thông</a:t>
            </a:r>
            <a:r>
              <a:rPr lang="en-US" altLang="en-GB" sz="3000" dirty="0" smtClean="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tư</a:t>
            </a:r>
            <a:r>
              <a:rPr lang="en-US" altLang="en-GB" sz="3000" dirty="0">
                <a:latin typeface="Times New Roman" panose="02020603050405020304" pitchFamily="18" charset="0"/>
                <a:cs typeface="Times New Roman" panose="02020603050405020304" pitchFamily="18" charset="0"/>
                <a:sym typeface="+mn-ea"/>
              </a:rPr>
              <a:t> 20/2018/TT-BGDĐT, </a:t>
            </a:r>
            <a:r>
              <a:rPr lang="en-US" altLang="en-GB" sz="3000" dirty="0" err="1">
                <a:latin typeface="Times New Roman" panose="02020603050405020304" pitchFamily="18" charset="0"/>
                <a:cs typeface="Times New Roman" panose="02020603050405020304" pitchFamily="18" charset="0"/>
                <a:sym typeface="+mn-ea"/>
              </a:rPr>
              <a:t>Hà</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Nội</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ngày</a:t>
            </a:r>
            <a:r>
              <a:rPr lang="en-US" altLang="en-GB" sz="3000" dirty="0">
                <a:latin typeface="Times New Roman" panose="02020603050405020304" pitchFamily="18" charset="0"/>
                <a:cs typeface="Times New Roman" panose="02020603050405020304" pitchFamily="18" charset="0"/>
                <a:sym typeface="+mn-ea"/>
              </a:rPr>
              <a:t> 22 </a:t>
            </a:r>
            <a:r>
              <a:rPr lang="en-US" altLang="en-GB" sz="3000" dirty="0" err="1">
                <a:latin typeface="Times New Roman" panose="02020603050405020304" pitchFamily="18" charset="0"/>
                <a:cs typeface="Times New Roman" panose="02020603050405020304" pitchFamily="18" charset="0"/>
                <a:sym typeface="+mn-ea"/>
              </a:rPr>
              <a:t>tháng</a:t>
            </a:r>
            <a:r>
              <a:rPr lang="en-US" altLang="en-GB" sz="3000" dirty="0">
                <a:latin typeface="Times New Roman" panose="02020603050405020304" pitchFamily="18" charset="0"/>
                <a:cs typeface="Times New Roman" panose="02020603050405020304" pitchFamily="18" charset="0"/>
                <a:sym typeface="+mn-ea"/>
              </a:rPr>
              <a:t> 8 </a:t>
            </a:r>
            <a:r>
              <a:rPr lang="en-US" altLang="en-GB" sz="3000" dirty="0" err="1">
                <a:latin typeface="Times New Roman" panose="02020603050405020304" pitchFamily="18" charset="0"/>
                <a:cs typeface="Times New Roman" panose="02020603050405020304" pitchFamily="18" charset="0"/>
                <a:sym typeface="+mn-ea"/>
              </a:rPr>
              <a:t>năm</a:t>
            </a:r>
            <a:r>
              <a:rPr lang="en-US" altLang="en-GB" sz="3000" dirty="0">
                <a:latin typeface="Times New Roman" panose="02020603050405020304" pitchFamily="18" charset="0"/>
                <a:cs typeface="Times New Roman" panose="02020603050405020304" pitchFamily="18" charset="0"/>
                <a:sym typeface="+mn-ea"/>
              </a:rPr>
              <a:t> 2018 Ban </a:t>
            </a:r>
            <a:r>
              <a:rPr lang="en-US" altLang="en-GB" sz="3000" dirty="0" err="1">
                <a:latin typeface="Times New Roman" panose="02020603050405020304" pitchFamily="18" charset="0"/>
                <a:cs typeface="Times New Roman" panose="02020603050405020304" pitchFamily="18" charset="0"/>
                <a:sym typeface="+mn-ea"/>
              </a:rPr>
              <a:t>hành</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quy</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định</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chuẩn</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nghề</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nghiệp</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giáo</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viên</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cơ</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sở</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giáo</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dục</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phổ</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thông</a:t>
            </a:r>
            <a:r>
              <a:rPr lang="en-US" altLang="en-GB" sz="3000" dirty="0">
                <a:latin typeface="Times New Roman" panose="02020603050405020304" pitchFamily="18" charset="0"/>
                <a:cs typeface="Times New Roman" panose="02020603050405020304" pitchFamily="18" charset="0"/>
                <a:sym typeface="+mn-ea"/>
              </a:rPr>
              <a:t>.</a:t>
            </a:r>
            <a:endParaRPr lang="en-US" sz="3000" dirty="0"/>
          </a:p>
        </p:txBody>
      </p:sp>
      <p:sp>
        <p:nvSpPr>
          <p:cNvPr id="7" name="Title 1"/>
          <p:cNvSpPr>
            <a:spLocks noGrp="1"/>
          </p:cNvSpPr>
          <p:nvPr/>
        </p:nvSpPr>
        <p:spPr>
          <a:xfrm>
            <a:off x="431165" y="4368800"/>
            <a:ext cx="11383645" cy="20389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endParaRPr lang="en-US" altLang="en-GB" sz="2500" b="1">
              <a:latin typeface="Times New Roman" panose="02020603050405020304" pitchFamily="18" charset="0"/>
              <a:cs typeface="Times New Roman" panose="02020603050405020304" pitchFamily="18" charset="0"/>
              <a:sym typeface="+mn-ea"/>
            </a:endParaRPr>
          </a:p>
        </p:txBody>
      </p:sp>
      <p:sp>
        <p:nvSpPr>
          <p:cNvPr id="8" name="Text Box 7"/>
          <p:cNvSpPr txBox="1"/>
          <p:nvPr/>
        </p:nvSpPr>
        <p:spPr>
          <a:xfrm>
            <a:off x="176440" y="5193030"/>
            <a:ext cx="11768818" cy="1014730"/>
          </a:xfrm>
          <a:prstGeom prst="rect">
            <a:avLst/>
          </a:prstGeom>
          <a:noFill/>
        </p:spPr>
        <p:txBody>
          <a:bodyPr wrap="square" rtlCol="0" anchor="t">
            <a:spAutoFit/>
          </a:bodyPr>
          <a:lstStyle/>
          <a:p>
            <a:pPr algn="just">
              <a:lnSpc>
                <a:spcPct val="100000"/>
              </a:lnSpc>
            </a:pPr>
            <a:r>
              <a:rPr lang="en-US" altLang="en-GB" sz="3000" dirty="0">
                <a:latin typeface="Times New Roman" panose="02020603050405020304" pitchFamily="18" charset="0"/>
                <a:cs typeface="Times New Roman" panose="02020603050405020304" pitchFamily="18" charset="0"/>
                <a:sym typeface="+mn-ea"/>
              </a:rPr>
              <a:t>	</a:t>
            </a:r>
            <a:r>
              <a:rPr lang="en-US" altLang="en-GB" sz="3000" b="1" dirty="0" smtClean="0">
                <a:latin typeface="Times New Roman" panose="02020603050405020304" pitchFamily="18" charset="0"/>
                <a:cs typeface="Times New Roman" panose="02020603050405020304" pitchFamily="18" charset="0"/>
                <a:sym typeface="+mn-ea"/>
              </a:rPr>
              <a:t>+</a:t>
            </a:r>
            <a:r>
              <a:rPr lang="en-US" altLang="en-GB" sz="3000" dirty="0" smtClean="0">
                <a:latin typeface="Times New Roman" panose="02020603050405020304" pitchFamily="18" charset="0"/>
                <a:cs typeface="Times New Roman" panose="02020603050405020304" pitchFamily="18" charset="0"/>
                <a:sym typeface="+mn-ea"/>
              </a:rPr>
              <a:t> </a:t>
            </a:r>
            <a:r>
              <a:rPr lang="en-US" altLang="en-GB" sz="3000" dirty="0" err="1" smtClean="0">
                <a:latin typeface="Times New Roman" panose="02020603050405020304" pitchFamily="18" charset="0"/>
                <a:cs typeface="Times New Roman" panose="02020603050405020304" pitchFamily="18" charset="0"/>
                <a:sym typeface="+mn-ea"/>
              </a:rPr>
              <a:t>Thông</a:t>
            </a:r>
            <a:r>
              <a:rPr lang="en-US" altLang="en-GB" sz="3000" dirty="0" smtClean="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tư</a:t>
            </a:r>
            <a:r>
              <a:rPr lang="en-US" altLang="en-GB" sz="3000" dirty="0">
                <a:latin typeface="Times New Roman" panose="02020603050405020304" pitchFamily="18" charset="0"/>
                <a:cs typeface="Times New Roman" panose="02020603050405020304" pitchFamily="18" charset="0"/>
                <a:sym typeface="+mn-ea"/>
              </a:rPr>
              <a:t> 33/2018/TT-BGDĐT, </a:t>
            </a:r>
            <a:r>
              <a:rPr lang="en-US" altLang="en-GB" sz="3000" dirty="0" err="1">
                <a:latin typeface="Times New Roman" panose="02020603050405020304" pitchFamily="18" charset="0"/>
                <a:cs typeface="Times New Roman" panose="02020603050405020304" pitchFamily="18" charset="0"/>
                <a:sym typeface="+mn-ea"/>
              </a:rPr>
              <a:t>Hà</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Nội</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ngày</a:t>
            </a:r>
            <a:r>
              <a:rPr lang="en-US" altLang="en-GB" sz="3000" dirty="0">
                <a:latin typeface="Times New Roman" panose="02020603050405020304" pitchFamily="18" charset="0"/>
                <a:cs typeface="Times New Roman" panose="02020603050405020304" pitchFamily="18" charset="0"/>
                <a:sym typeface="+mn-ea"/>
              </a:rPr>
              <a:t> 26 </a:t>
            </a:r>
            <a:r>
              <a:rPr lang="en-US" altLang="en-GB" sz="3000" dirty="0" err="1">
                <a:latin typeface="Times New Roman" panose="02020603050405020304" pitchFamily="18" charset="0"/>
                <a:cs typeface="Times New Roman" panose="02020603050405020304" pitchFamily="18" charset="0"/>
                <a:sym typeface="+mn-ea"/>
              </a:rPr>
              <a:t>tháng</a:t>
            </a:r>
            <a:r>
              <a:rPr lang="en-US" altLang="en-GB" sz="3000" dirty="0">
                <a:latin typeface="Times New Roman" panose="02020603050405020304" pitchFamily="18" charset="0"/>
                <a:cs typeface="Times New Roman" panose="02020603050405020304" pitchFamily="18" charset="0"/>
                <a:sym typeface="+mn-ea"/>
              </a:rPr>
              <a:t> 12 </a:t>
            </a:r>
            <a:r>
              <a:rPr lang="en-US" altLang="en-GB" sz="3000" dirty="0" err="1">
                <a:latin typeface="Times New Roman" panose="02020603050405020304" pitchFamily="18" charset="0"/>
                <a:cs typeface="Times New Roman" panose="02020603050405020304" pitchFamily="18" charset="0"/>
                <a:sym typeface="+mn-ea"/>
              </a:rPr>
              <a:t>năm</a:t>
            </a:r>
            <a:r>
              <a:rPr lang="en-US" altLang="en-GB" sz="3000" dirty="0">
                <a:latin typeface="Times New Roman" panose="02020603050405020304" pitchFamily="18" charset="0"/>
                <a:cs typeface="Times New Roman" panose="02020603050405020304" pitchFamily="18" charset="0"/>
                <a:sym typeface="+mn-ea"/>
              </a:rPr>
              <a:t> 2018 </a:t>
            </a:r>
            <a:r>
              <a:rPr lang="en-US" altLang="en-GB" sz="3000" dirty="0" err="1">
                <a:latin typeface="Times New Roman" panose="02020603050405020304" pitchFamily="18" charset="0"/>
                <a:cs typeface="Times New Roman" panose="02020603050405020304" pitchFamily="18" charset="0"/>
                <a:sym typeface="+mn-ea"/>
              </a:rPr>
              <a:t>Hướng</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dẫn</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công</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tác</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xã</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hội</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trong</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trường</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học</a:t>
            </a:r>
            <a:r>
              <a:rPr lang="en-US" altLang="en-GB" sz="3000" dirty="0">
                <a:latin typeface="Times New Roman" panose="02020603050405020304" pitchFamily="18" charset="0"/>
                <a:cs typeface="Times New Roman" panose="02020603050405020304" pitchFamily="18" charset="0"/>
                <a:sym typeface="+mn-ea"/>
              </a:rPr>
              <a:t>.</a:t>
            </a:r>
          </a:p>
        </p:txBody>
      </p:sp>
      <p:sp>
        <p:nvSpPr>
          <p:cNvPr id="9" name="Down Arrow Callout 8"/>
          <p:cNvSpPr/>
          <p:nvPr/>
        </p:nvSpPr>
        <p:spPr>
          <a:xfrm>
            <a:off x="0" y="0"/>
            <a:ext cx="12192000" cy="1916832"/>
          </a:xfrm>
          <a:prstGeom prst="downArrowCallout">
            <a:avLst>
              <a:gd name="adj1" fmla="val 16569"/>
              <a:gd name="adj2" fmla="val 16101"/>
              <a:gd name="adj3" fmla="val 25000"/>
              <a:gd name="adj4" fmla="val 65914"/>
            </a:avLst>
          </a:prstGeom>
          <a:solidFill>
            <a:srgbClr val="FFC000"/>
          </a:solidFill>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3200" b="1" cap="all" dirty="0" smtClean="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rPr>
              <a:t>CÁC THÔNG TƯ CẦN NẮM</a:t>
            </a:r>
            <a:endParaRPr lang="en-US" sz="3200" b="1" cap="all" dirty="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082" y="533401"/>
            <a:ext cx="11621319" cy="1325563"/>
          </a:xfrm>
        </p:spPr>
        <p:txBody>
          <a:bodyPr>
            <a:noAutofit/>
          </a:bodyPr>
          <a:lstStyle/>
          <a:p>
            <a:pPr algn="just"/>
            <a:r>
              <a:rPr lang="en-US" sz="3200" b="1" dirty="0" smtClean="0">
                <a:latin typeface="Times New Roman" panose="02020603050405020304" pitchFamily="18" charset="0"/>
                <a:cs typeface="Times New Roman" panose="02020603050405020304" pitchFamily="18" charset="0"/>
              </a:rPr>
              <a:t>	</a:t>
            </a:r>
            <a:r>
              <a:rPr lang="en-US" sz="3200" b="1" dirty="0" smtClean="0">
                <a:solidFill>
                  <a:schemeClr val="accent2"/>
                </a:solidFill>
                <a:latin typeface="Times New Roman" panose="02020603050405020304" pitchFamily="18" charset="0"/>
                <a:cs typeface="Times New Roman" panose="02020603050405020304" pitchFamily="18" charset="0"/>
              </a:rPr>
              <a:t>9</a:t>
            </a:r>
            <a:r>
              <a:rPr lang="vi-VN" sz="3200" b="1" dirty="0">
                <a:solidFill>
                  <a:schemeClr val="accent2"/>
                </a:solidFill>
                <a:latin typeface="Times New Roman" panose="02020603050405020304" pitchFamily="18" charset="0"/>
                <a:cs typeface="Times New Roman" panose="02020603050405020304" pitchFamily="18" charset="0"/>
              </a:rPr>
              <a:t>. </a:t>
            </a:r>
            <a:r>
              <a:rPr lang="vi-VN" sz="3200" b="1" dirty="0" smtClean="0">
                <a:solidFill>
                  <a:schemeClr val="accent2"/>
                </a:solidFill>
                <a:latin typeface="Times New Roman" panose="02020603050405020304" pitchFamily="18" charset="0"/>
                <a:cs typeface="Times New Roman" panose="02020603050405020304" pitchFamily="18" charset="0"/>
              </a:rPr>
              <a:t>Dạy </a:t>
            </a:r>
            <a:r>
              <a:rPr lang="vi-VN" sz="3200" b="1" dirty="0">
                <a:solidFill>
                  <a:schemeClr val="accent2"/>
                </a:solidFill>
                <a:latin typeface="Times New Roman" panose="02020603050405020304" pitchFamily="18" charset="0"/>
                <a:cs typeface="Times New Roman" panose="02020603050405020304" pitchFamily="18" charset="0"/>
              </a:rPr>
              <a:t>học tích hợp trong</a:t>
            </a:r>
            <a:r>
              <a:rPr lang="en-US" sz="3200" b="1" dirty="0">
                <a:solidFill>
                  <a:schemeClr val="accent2"/>
                </a:solidFill>
                <a:latin typeface="Times New Roman" panose="02020603050405020304" pitchFamily="18" charset="0"/>
                <a:cs typeface="Times New Roman" panose="02020603050405020304" pitchFamily="18" charset="0"/>
              </a:rPr>
              <a:t> </a:t>
            </a:r>
            <a:r>
              <a:rPr lang="vi-VN" sz="3200" b="1" dirty="0">
                <a:solidFill>
                  <a:schemeClr val="accent2"/>
                </a:solidFill>
                <a:latin typeface="Times New Roman" panose="02020603050405020304" pitchFamily="18" charset="0"/>
                <a:cs typeface="Times New Roman" panose="02020603050405020304" pitchFamily="18" charset="0"/>
              </a:rPr>
              <a:t>chương trình Ngữ văn 2018 được hiểu là:</a:t>
            </a:r>
            <a:endParaRPr lang="en-US" sz="3200" b="1" dirty="0">
              <a:solidFill>
                <a:schemeClr val="accent2"/>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23143" y="1520370"/>
            <a:ext cx="11598656" cy="3472544"/>
          </a:xfrm>
        </p:spPr>
        <p:txBody>
          <a:bodyPr>
            <a:noAutofit/>
          </a:bodyPr>
          <a:lstStyle/>
          <a:p>
            <a:pPr marL="342900" lvl="1" indent="0" algn="just">
              <a:buNone/>
            </a:pPr>
            <a:endParaRPr lang="en-US" sz="2800" dirty="0">
              <a:latin typeface="Times New Roman" panose="02020603050405020304" pitchFamily="18" charset="0"/>
              <a:cs typeface="Times New Roman" panose="02020603050405020304" pitchFamily="18" charset="0"/>
            </a:endParaRPr>
          </a:p>
          <a:p>
            <a:pPr marL="539496" indent="-457200" algn="just">
              <a:buNone/>
            </a:pPr>
            <a:r>
              <a:rPr lang="en-US" sz="3200" dirty="0" smtClean="0">
                <a:latin typeface="Times New Roman" panose="02020603050405020304" pitchFamily="18" charset="0"/>
                <a:cs typeface="Times New Roman" panose="02020603050405020304" pitchFamily="18" charset="0"/>
              </a:rPr>
              <a:t>	A. </a:t>
            </a:r>
            <a:r>
              <a:rPr lang="vi-VN" sz="3200" dirty="0" smtClean="0">
                <a:latin typeface="Times New Roman" panose="02020603050405020304" pitchFamily="18" charset="0"/>
                <a:cs typeface="Times New Roman" panose="02020603050405020304" pitchFamily="18" charset="0"/>
              </a:rPr>
              <a:t>Ưu </a:t>
            </a:r>
            <a:r>
              <a:rPr lang="vi-VN" sz="3200" dirty="0">
                <a:latin typeface="Times New Roman" panose="02020603050405020304" pitchFamily="18" charset="0"/>
                <a:cs typeface="Times New Roman" panose="02020603050405020304" pitchFamily="18" charset="0"/>
              </a:rPr>
              <a:t>tiên những nội dung giáo dục tiêu biểu của văn</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học thế giới.</a:t>
            </a:r>
            <a:endParaRPr lang="en-US" sz="3200" dirty="0">
              <a:latin typeface="Times New Roman" panose="02020603050405020304" pitchFamily="18" charset="0"/>
              <a:cs typeface="Times New Roman" panose="02020603050405020304" pitchFamily="18" charset="0"/>
            </a:endParaRPr>
          </a:p>
          <a:p>
            <a:pPr marL="82296" indent="0" algn="just">
              <a:buNone/>
            </a:pPr>
            <a:r>
              <a:rPr lang="en-US" sz="3200" dirty="0" smtClean="0">
                <a:latin typeface="Times New Roman" panose="02020603050405020304" pitchFamily="18" charset="0"/>
                <a:cs typeface="Times New Roman" panose="02020603050405020304" pitchFamily="18" charset="0"/>
              </a:rPr>
              <a:t>	B</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Ưu tiên sử dụng những kiến thức xã hội vào giờ</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dạy học Ngữ văn</a:t>
            </a:r>
            <a:r>
              <a:rPr lang="en-US" sz="3200" dirty="0">
                <a:latin typeface="Times New Roman" panose="02020603050405020304" pitchFamily="18" charset="0"/>
                <a:cs typeface="Times New Roman" panose="02020603050405020304" pitchFamily="18" charset="0"/>
              </a:rPr>
              <a:t>.</a:t>
            </a:r>
          </a:p>
          <a:p>
            <a:pPr marL="82296" indent="0" algn="just">
              <a:buNone/>
            </a:pPr>
            <a:r>
              <a:rPr lang="en-US" sz="3200" dirty="0" smtClean="0">
                <a:latin typeface="Times New Roman" panose="02020603050405020304" pitchFamily="18" charset="0"/>
                <a:cs typeface="Times New Roman" panose="02020603050405020304" pitchFamily="18" charset="0"/>
              </a:rPr>
              <a:t>	C</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Đưa lĩnh vực kiến thức môn học khác vào trong</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hoạt động dạy học</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Ngữ</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a:t>
            </a:r>
          </a:p>
          <a:p>
            <a:pPr marL="82296" indent="0" algn="just">
              <a:buNone/>
            </a:pP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F48B34D0-D6C4-48BC-BA21-85F2C9D2DBD9}"/>
              </a:ext>
            </a:extLst>
          </p:cNvPr>
          <p:cNvSpPr txBox="1"/>
          <p:nvPr/>
        </p:nvSpPr>
        <p:spPr>
          <a:xfrm>
            <a:off x="498309" y="4985657"/>
            <a:ext cx="11693691" cy="1569660"/>
          </a:xfrm>
          <a:prstGeom prst="rect">
            <a:avLst/>
          </a:prstGeom>
          <a:noFill/>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D. </a:t>
            </a:r>
            <a:r>
              <a:rPr lang="vi-VN" sz="3200" dirty="0">
                <a:latin typeface="Times New Roman" panose="02020603050405020304" pitchFamily="18" charset="0"/>
                <a:cs typeface="Times New Roman" panose="02020603050405020304" pitchFamily="18" charset="0"/>
              </a:rPr>
              <a:t>Xác định mối liên hệ nội môn giữa đọc, viết, nói và</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nghe biết tận dụng các cơ hội để lồng ghép hợp lí</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vào giờ học theo các yêu cầu giáo dục liên môn.</a:t>
            </a:r>
            <a:endParaRPr lang="en-US" sz="3200" dirty="0"/>
          </a:p>
        </p:txBody>
      </p:sp>
    </p:spTree>
    <p:extLst>
      <p:ext uri="{BB962C8B-B14F-4D97-AF65-F5344CB8AC3E}">
        <p14:creationId xmlns:p14="http://schemas.microsoft.com/office/powerpoint/2010/main" val="16115046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B1C05"/>
                                      </p:to>
                                    </p:animClr>
                                    <p:animClr clrSpc="rgb" dir="cw">
                                      <p:cBhvr>
                                        <p:cTn id="7" dur="500" fill="hold"/>
                                        <p:tgtEl>
                                          <p:spTgt spid="6">
                                            <p:txEl>
                                              <p:pRg st="0" end="0"/>
                                            </p:txEl>
                                          </p:spTgt>
                                        </p:tgtEl>
                                        <p:attrNameLst>
                                          <p:attrName>fillcolor</p:attrName>
                                        </p:attrNameLst>
                                      </p:cBhvr>
                                      <p:to>
                                        <a:srgbClr val="FB1C05"/>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485" y="493486"/>
            <a:ext cx="11403584" cy="1170895"/>
          </a:xfrm>
        </p:spPr>
        <p:txBody>
          <a:bodyPr>
            <a:noAutofit/>
          </a:bodyPr>
          <a:lstStyle/>
          <a:p>
            <a:pPr algn="just"/>
            <a:r>
              <a:rPr lang="en-US" sz="3200" b="1" dirty="0" smtClean="0">
                <a:latin typeface="Times New Roman" panose="02020603050405020304" pitchFamily="18" charset="0"/>
                <a:cs typeface="Times New Roman" panose="02020603050405020304" pitchFamily="18" charset="0"/>
              </a:rPr>
              <a:t>	</a:t>
            </a:r>
            <a:r>
              <a:rPr lang="en-US" sz="3200" b="1" dirty="0" smtClean="0">
                <a:solidFill>
                  <a:schemeClr val="accent2"/>
                </a:solidFill>
                <a:latin typeface="Times New Roman" panose="02020603050405020304" pitchFamily="18" charset="0"/>
                <a:cs typeface="Times New Roman" panose="02020603050405020304" pitchFamily="18" charset="0"/>
              </a:rPr>
              <a:t>10</a:t>
            </a:r>
            <a:r>
              <a:rPr lang="vi-VN" sz="3200" b="1" dirty="0">
                <a:solidFill>
                  <a:schemeClr val="accent2"/>
                </a:solidFill>
                <a:latin typeface="Times New Roman" panose="02020603050405020304" pitchFamily="18" charset="0"/>
                <a:cs typeface="Times New Roman" panose="02020603050405020304" pitchFamily="18" charset="0"/>
              </a:rPr>
              <a:t>. </a:t>
            </a:r>
            <a:r>
              <a:rPr lang="vi-VN" sz="3200" b="1" dirty="0" smtClean="0">
                <a:solidFill>
                  <a:schemeClr val="accent2"/>
                </a:solidFill>
                <a:latin typeface="Times New Roman" panose="02020603050405020304" pitchFamily="18" charset="0"/>
                <a:cs typeface="Times New Roman" panose="02020603050405020304" pitchFamily="18" charset="0"/>
              </a:rPr>
              <a:t>Trong </a:t>
            </a:r>
            <a:r>
              <a:rPr lang="vi-VN" sz="3200" b="1" dirty="0">
                <a:solidFill>
                  <a:schemeClr val="accent2"/>
                </a:solidFill>
                <a:latin typeface="Times New Roman" panose="02020603050405020304" pitchFamily="18" charset="0"/>
                <a:cs typeface="Times New Roman" panose="02020603050405020304" pitchFamily="18" charset="0"/>
              </a:rPr>
              <a:t>môn Ngữ văn,</a:t>
            </a:r>
            <a:r>
              <a:rPr lang="en-US" sz="3200" b="1" dirty="0">
                <a:solidFill>
                  <a:schemeClr val="accent2"/>
                </a:solidFill>
                <a:latin typeface="Times New Roman" panose="02020603050405020304" pitchFamily="18" charset="0"/>
                <a:cs typeface="Times New Roman" panose="02020603050405020304" pitchFamily="18" charset="0"/>
              </a:rPr>
              <a:t> </a:t>
            </a:r>
            <a:r>
              <a:rPr lang="vi-VN" sz="3200" b="1" dirty="0">
                <a:solidFill>
                  <a:schemeClr val="accent2"/>
                </a:solidFill>
                <a:latin typeface="Times New Roman" panose="02020603050405020304" pitchFamily="18" charset="0"/>
                <a:cs typeface="Times New Roman" panose="02020603050405020304" pitchFamily="18" charset="0"/>
              </a:rPr>
              <a:t>giáo viên đánh giá phẩm chất, năng lực chung, năng</a:t>
            </a:r>
            <a:r>
              <a:rPr lang="en-US" sz="3200" b="1" dirty="0">
                <a:solidFill>
                  <a:schemeClr val="accent2"/>
                </a:solidFill>
                <a:latin typeface="Times New Roman" panose="02020603050405020304" pitchFamily="18" charset="0"/>
                <a:cs typeface="Times New Roman" panose="02020603050405020304" pitchFamily="18" charset="0"/>
              </a:rPr>
              <a:t> </a:t>
            </a:r>
            <a:r>
              <a:rPr lang="vi-VN" sz="3200" b="1" dirty="0">
                <a:solidFill>
                  <a:schemeClr val="accent2"/>
                </a:solidFill>
                <a:latin typeface="Times New Roman" panose="02020603050405020304" pitchFamily="18" charset="0"/>
                <a:cs typeface="Times New Roman" panose="02020603050405020304" pitchFamily="18" charset="0"/>
              </a:rPr>
              <a:t>lực đặc thù và sự tiến bộ của học sinh thông qua:</a:t>
            </a:r>
            <a:endParaRPr lang="en-US" sz="3200" b="1" dirty="0">
              <a:solidFill>
                <a:schemeClr val="accent2"/>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8000" y="1981199"/>
            <a:ext cx="11403584" cy="4492171"/>
          </a:xfrm>
        </p:spPr>
        <p:txBody>
          <a:bodyPr>
            <a:noAutofit/>
          </a:bodyPr>
          <a:lstStyle/>
          <a:p>
            <a:pPr marL="82296" indent="0" algn="just">
              <a:buNone/>
            </a:pPr>
            <a:r>
              <a:rPr lang="en-US" sz="3200" dirty="0" smtClean="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A</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Các hành vi, việc làm, cách ứng xử, những biểu</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hiện về thái độ, tình cảm của học sinh khi đọc,</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viết, nói và nghe.</a:t>
            </a:r>
            <a:endParaRPr lang="en-US" sz="3600" dirty="0">
              <a:latin typeface="Times New Roman" panose="02020603050405020304" pitchFamily="18" charset="0"/>
              <a:cs typeface="Times New Roman" panose="02020603050405020304" pitchFamily="18" charset="0"/>
            </a:endParaRPr>
          </a:p>
          <a:p>
            <a:pPr marL="82296" indent="0" algn="just">
              <a:buNone/>
            </a:pPr>
            <a:r>
              <a:rPr lang="en-US" sz="3600" dirty="0" smtClean="0">
                <a:latin typeface="Times New Roman" panose="02020603050405020304" pitchFamily="18" charset="0"/>
                <a:cs typeface="Times New Roman" panose="02020603050405020304" pitchFamily="18" charset="0"/>
              </a:rPr>
              <a:t>	B</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Bài tự luận yêu cầu học sinh hiểu về nội dung, chủ</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đề của văn bản.</a:t>
            </a:r>
            <a:endParaRPr lang="en-US" sz="3600" dirty="0">
              <a:latin typeface="Times New Roman" panose="02020603050405020304" pitchFamily="18" charset="0"/>
              <a:cs typeface="Times New Roman" panose="02020603050405020304" pitchFamily="18" charset="0"/>
            </a:endParaRPr>
          </a:p>
          <a:p>
            <a:pPr marL="82296" indent="0" algn="just">
              <a:buNone/>
            </a:pPr>
            <a:r>
              <a:rPr lang="en-US" sz="3600" dirty="0" smtClean="0">
                <a:latin typeface="Times New Roman" panose="02020603050405020304" pitchFamily="18" charset="0"/>
                <a:cs typeface="Times New Roman" panose="02020603050405020304" pitchFamily="18" charset="0"/>
              </a:rPr>
              <a:t>	C. </a:t>
            </a:r>
            <a:r>
              <a:rPr lang="vi-VN" sz="3600" dirty="0" smtClean="0">
                <a:latin typeface="Times New Roman" panose="02020603050405020304" pitchFamily="18" charset="0"/>
                <a:cs typeface="Times New Roman" panose="02020603050405020304" pitchFamily="18" charset="0"/>
              </a:rPr>
              <a:t>Kiểm </a:t>
            </a:r>
            <a:r>
              <a:rPr lang="vi-VN" sz="3600" dirty="0">
                <a:latin typeface="Times New Roman" panose="02020603050405020304" pitchFamily="18" charset="0"/>
                <a:cs typeface="Times New Roman" panose="02020603050405020304" pitchFamily="18" charset="0"/>
              </a:rPr>
              <a:t>tra bài cũ với việc yêu cầu học sinh ghi nhớ</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và tái hiện về nội dung, chủ đề của văn bản.</a:t>
            </a:r>
            <a:endParaRPr lang="en-US" sz="3600" dirty="0">
              <a:latin typeface="Times New Roman" panose="02020603050405020304" pitchFamily="18" charset="0"/>
              <a:cs typeface="Times New Roman" panose="02020603050405020304" pitchFamily="18" charset="0"/>
            </a:endParaRPr>
          </a:p>
          <a:p>
            <a:pPr marL="82296" indent="0" algn="just">
              <a:buNone/>
            </a:pPr>
            <a:r>
              <a:rPr lang="en-US" sz="3600" dirty="0" smtClean="0">
                <a:latin typeface="Times New Roman" panose="02020603050405020304" pitchFamily="18" charset="0"/>
                <a:cs typeface="Times New Roman" panose="02020603050405020304" pitchFamily="18" charset="0"/>
              </a:rPr>
              <a:t>	D</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Việc yêu cầu học sinh lập dàn ý và trình bày về</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một ý tưởng cho trước.</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43332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nodeType="withEffect">
                                  <p:stCondLst>
                                    <p:cond delay="0"/>
                                  </p:stCondLst>
                                  <p:childTnLst>
                                    <p:animClr clrSpc="hsl" dir="cw">
                                      <p:cBhvr override="childStyle">
                                        <p:cTn id="6" dur="500" fill="hold"/>
                                        <p:tgtEl>
                                          <p:spTgt spid="3">
                                            <p:txEl>
                                              <p:pRg st="0" end="0"/>
                                            </p:txEl>
                                          </p:spTgt>
                                        </p:tgtEl>
                                        <p:attrNameLst>
                                          <p:attrName>style.color</p:attrName>
                                        </p:attrNameLst>
                                      </p:cBhvr>
                                      <p:by>
                                        <p:hsl h="7200000" s="0" l="0"/>
                                      </p:by>
                                    </p:animClr>
                                    <p:animClr clrSpc="hsl" dir="cw">
                                      <p:cBhvr>
                                        <p:cTn id="7" dur="500" fill="hold"/>
                                        <p:tgtEl>
                                          <p:spTgt spid="3">
                                            <p:txEl>
                                              <p:pRg st="0" end="0"/>
                                            </p:txEl>
                                          </p:spTgt>
                                        </p:tgtEl>
                                        <p:attrNameLst>
                                          <p:attrName>fillcolor</p:attrName>
                                        </p:attrNameLst>
                                      </p:cBhvr>
                                      <p:by>
                                        <p:hsl h="7200000" s="0" l="0"/>
                                      </p:by>
                                    </p:animClr>
                                    <p:animClr clrSpc="hsl" dir="cw">
                                      <p:cBhvr>
                                        <p:cTn id="8" dur="500" fill="hold"/>
                                        <p:tgtEl>
                                          <p:spTgt spid="3">
                                            <p:txEl>
                                              <p:pRg st="0" end="0"/>
                                            </p:txEl>
                                          </p:spTgt>
                                        </p:tgtEl>
                                        <p:attrNameLst>
                                          <p:attrName>stroke.color</p:attrName>
                                        </p:attrNameLst>
                                      </p:cBhvr>
                                      <p:by>
                                        <p:hsl h="7200000" s="0" l="0"/>
                                      </p:by>
                                    </p:animClr>
                                    <p:set>
                                      <p:cBhvr>
                                        <p:cTn id="9" dur="500" fill="hold"/>
                                        <p:tgtEl>
                                          <p:spTgt spid="3">
                                            <p:txEl>
                                              <p:pRg st="0" end="0"/>
                                            </p:txEl>
                                          </p:spTgt>
                                        </p:tgtEl>
                                        <p:attrNameLst>
                                          <p:attrName>fill.type</p:attrName>
                                        </p:attrNameLst>
                                      </p:cBhvr>
                                      <p:to>
                                        <p:strVal val="solid"/>
                                      </p:to>
                                    </p:set>
                                  </p:childTnLst>
                                  <p:subTnLst>
                                    <p:animClr clrSpc="rgb" dir="cw">
                                      <p:cBhvr override="childStyle">
                                        <p:cTn dur="1" fill="hold" display="0" masterRel="nextClick" afterEffect="1"/>
                                        <p:tgtEl>
                                          <p:spTgt spid="3">
                                            <p:txEl>
                                              <p:pRg st="0" end="0"/>
                                            </p:txEl>
                                          </p:spTgt>
                                        </p:tgtEl>
                                        <p:attrNameLst>
                                          <p:attrName>ppt_c</p:attrName>
                                        </p:attrNameLst>
                                      </p:cBhvr>
                                      <p:to>
                                        <a:srgbClr val="F0020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1"/>
            <a:ext cx="11582400" cy="1325563"/>
          </a:xfrm>
        </p:spPr>
        <p:txBody>
          <a:bodyPr>
            <a:noAutofit/>
          </a:bodyPr>
          <a:lstStyle/>
          <a:p>
            <a:pPr algn="just"/>
            <a:r>
              <a:rPr lang="en-US" sz="3600" b="1" dirty="0" smtClean="0"/>
              <a:t>	</a:t>
            </a:r>
            <a:r>
              <a:rPr lang="vi-VN" sz="3600" b="1" dirty="0" smtClean="0">
                <a:solidFill>
                  <a:schemeClr val="accent2"/>
                </a:solidFill>
              </a:rPr>
              <a:t>1</a:t>
            </a:r>
            <a:r>
              <a:rPr lang="en-US" sz="3600" b="1" dirty="0">
                <a:solidFill>
                  <a:schemeClr val="accent2"/>
                </a:solidFill>
                <a:latin typeface="Times New Roman" pitchFamily="18" charset="0"/>
                <a:cs typeface="Times New Roman" pitchFamily="18" charset="0"/>
              </a:rPr>
              <a:t>1</a:t>
            </a:r>
            <a:r>
              <a:rPr lang="vi-VN" sz="3600" b="1" dirty="0">
                <a:solidFill>
                  <a:schemeClr val="accent2"/>
                </a:solidFill>
              </a:rPr>
              <a:t>. </a:t>
            </a:r>
            <a:r>
              <a:rPr lang="vi-VN" sz="3600" b="1" dirty="0" smtClean="0">
                <a:solidFill>
                  <a:schemeClr val="accent2"/>
                </a:solidFill>
              </a:rPr>
              <a:t>Thay </a:t>
            </a:r>
            <a:r>
              <a:rPr lang="vi-VN" sz="3600" b="1" dirty="0">
                <a:solidFill>
                  <a:schemeClr val="accent2"/>
                </a:solidFill>
              </a:rPr>
              <a:t>đổi cơ bản về</a:t>
            </a:r>
            <a:r>
              <a:rPr lang="en-US" sz="3600" b="1" dirty="0">
                <a:solidFill>
                  <a:schemeClr val="accent2"/>
                </a:solidFill>
              </a:rPr>
              <a:t> </a:t>
            </a:r>
            <a:r>
              <a:rPr lang="vi-VN" sz="3600" b="1" dirty="0">
                <a:solidFill>
                  <a:schemeClr val="accent2"/>
                </a:solidFill>
              </a:rPr>
              <a:t>nội dung môn Ngữ văn 2018 so với chương trình hiện</a:t>
            </a:r>
            <a:r>
              <a:rPr lang="en-US" sz="3600" b="1" dirty="0">
                <a:solidFill>
                  <a:schemeClr val="accent2"/>
                </a:solidFill>
              </a:rPr>
              <a:t> </a:t>
            </a:r>
            <a:r>
              <a:rPr lang="vi-VN" sz="3600" b="1" dirty="0">
                <a:solidFill>
                  <a:schemeClr val="accent2"/>
                </a:solidFill>
              </a:rPr>
              <a:t>hành 2006 là:</a:t>
            </a:r>
            <a:endParaRPr lang="en-US" sz="3600" b="1" dirty="0">
              <a:solidFill>
                <a:schemeClr val="accent2"/>
              </a:solidFill>
            </a:endParaRPr>
          </a:p>
        </p:txBody>
      </p:sp>
      <p:sp>
        <p:nvSpPr>
          <p:cNvPr id="3" name="Content Placeholder 2"/>
          <p:cNvSpPr>
            <a:spLocks noGrp="1"/>
          </p:cNvSpPr>
          <p:nvPr>
            <p:ph idx="1"/>
          </p:nvPr>
        </p:nvSpPr>
        <p:spPr>
          <a:xfrm>
            <a:off x="508000" y="2057400"/>
            <a:ext cx="11379200" cy="3276600"/>
          </a:xfrm>
        </p:spPr>
        <p:txBody>
          <a:bodyPr>
            <a:noAutofit/>
          </a:bodyPr>
          <a:lstStyle/>
          <a:p>
            <a:pPr marL="0" indent="0" algn="just">
              <a:buNone/>
            </a:pPr>
            <a:r>
              <a:rPr lang="en-US" sz="3600" dirty="0" smtClean="0">
                <a:latin typeface="Times New Roman" panose="02020603050405020304" pitchFamily="18" charset="0"/>
                <a:cs typeface="Times New Roman" panose="02020603050405020304" pitchFamily="18" charset="0"/>
              </a:rPr>
              <a:t>	A</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Quy định các nội dung dạy học cụ thể cho từng</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lớp, từng cấp.</a:t>
            </a:r>
            <a:endParaRPr lang="en-US" sz="3600" dirty="0">
              <a:latin typeface="Times New Roman" panose="02020603050405020304" pitchFamily="18" charset="0"/>
              <a:cs typeface="Times New Roman" panose="02020603050405020304" pitchFamily="18" charset="0"/>
            </a:endParaRPr>
          </a:p>
          <a:p>
            <a:pPr marL="0" indent="0" algn="just">
              <a:buNone/>
            </a:pPr>
            <a:r>
              <a:rPr lang="en-US" sz="3600" dirty="0" smtClean="0">
                <a:latin typeface="Times New Roman" panose="02020603050405020304" pitchFamily="18" charset="0"/>
                <a:cs typeface="Times New Roman" panose="02020603050405020304" pitchFamily="18" charset="0"/>
              </a:rPr>
              <a:t>	B</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Hướng tới mục tiêu hình thành kiến thức cho học</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sinh.</a:t>
            </a:r>
            <a:endParaRPr lang="en-US" sz="3600" dirty="0">
              <a:latin typeface="Times New Roman" panose="02020603050405020304" pitchFamily="18" charset="0"/>
              <a:cs typeface="Times New Roman" panose="02020603050405020304" pitchFamily="18" charset="0"/>
            </a:endParaRPr>
          </a:p>
          <a:p>
            <a:pPr marL="0" indent="0" algn="just">
              <a:buNone/>
            </a:pPr>
            <a:r>
              <a:rPr lang="en-US" sz="3600" dirty="0" smtClean="0">
                <a:latin typeface="Times New Roman" panose="02020603050405020304" pitchFamily="18" charset="0"/>
                <a:cs typeface="Times New Roman" panose="02020603050405020304" pitchFamily="18" charset="0"/>
              </a:rPr>
              <a:t>	C</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Xác định các mạch kiến thức và kĩ năng cơ bản.</a:t>
            </a:r>
            <a:endParaRPr lang="en-US" sz="3600" dirty="0">
              <a:latin typeface="Times New Roman" panose="02020603050405020304" pitchFamily="18" charset="0"/>
              <a:cs typeface="Times New Roman" panose="02020603050405020304" pitchFamily="18" charset="0"/>
            </a:endParaRPr>
          </a:p>
          <a:p>
            <a:pPr marL="0" indent="0" algn="just">
              <a:buNone/>
            </a:pPr>
            <a:r>
              <a:rPr lang="vi-VN" sz="2800" dirty="0">
                <a:latin typeface="Times New Roman" panose="02020603050405020304" pitchFamily="18" charset="0"/>
                <a:cs typeface="Times New Roman" panose="02020603050405020304" pitchFamily="18" charset="0"/>
              </a:rPr>
              <a:t/>
            </a:r>
            <a:br>
              <a:rPr lang="vi-VN" sz="2800" dirty="0">
                <a:latin typeface="Times New Roman" panose="02020603050405020304" pitchFamily="18" charset="0"/>
                <a:cs typeface="Times New Roman" panose="02020603050405020304" pitchFamily="18" charset="0"/>
              </a:rPr>
            </a:br>
            <a:r>
              <a:rPr lang="vi-VN" sz="2800" dirty="0">
                <a:latin typeface="Times New Roman" panose="02020603050405020304" pitchFamily="18" charset="0"/>
                <a:cs typeface="Times New Roman" panose="02020603050405020304" pitchFamily="18" charset="0"/>
              </a:rPr>
              <a:t> </a:t>
            </a:r>
          </a:p>
          <a:p>
            <a:pPr marL="0" indent="0">
              <a:buNone/>
            </a:pPr>
            <a:endParaRPr lang="en-US"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 xmlns:a16="http://schemas.microsoft.com/office/drawing/2014/main" id="{B0D4E5F2-B339-44C4-8DCE-B1BAB1FA02A0}"/>
              </a:ext>
            </a:extLst>
          </p:cNvPr>
          <p:cNvSpPr txBox="1"/>
          <p:nvPr/>
        </p:nvSpPr>
        <p:spPr>
          <a:xfrm>
            <a:off x="508000" y="5315244"/>
            <a:ext cx="11379200" cy="1200329"/>
          </a:xfrm>
          <a:prstGeom prst="rect">
            <a:avLst/>
          </a:prstGeom>
          <a:noFill/>
        </p:spPr>
        <p:txBody>
          <a:bodyPr wrap="square" rtlCol="0">
            <a:spAutoFit/>
          </a:bodyPr>
          <a:lstStyle/>
          <a:p>
            <a:pPr algn="just"/>
            <a:r>
              <a:rPr lang="en-US" sz="3600" dirty="0" smtClean="0">
                <a:latin typeface="Times New Roman" panose="02020603050405020304" pitchFamily="18" charset="0"/>
                <a:cs typeface="Times New Roman" panose="02020603050405020304" pitchFamily="18" charset="0"/>
              </a:rPr>
              <a:t>	D</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Nội dung sách giáo khoa là pháp lệnh của chương</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trình.</a:t>
            </a:r>
          </a:p>
        </p:txBody>
      </p:sp>
    </p:spTree>
    <p:extLst>
      <p:ext uri="{BB962C8B-B14F-4D97-AF65-F5344CB8AC3E}">
        <p14:creationId xmlns:p14="http://schemas.microsoft.com/office/powerpoint/2010/main" val="298282431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rgbClr val="FB1C05"/>
                                      </p:to>
                                    </p:animClr>
                                    <p:animClr clrSpc="rgb" dir="cw">
                                      <p:cBhvr>
                                        <p:cTn id="7" dur="500" fill="hold"/>
                                        <p:tgtEl>
                                          <p:spTgt spid="3">
                                            <p:txEl>
                                              <p:pRg st="2" end="2"/>
                                            </p:txEl>
                                          </p:spTgt>
                                        </p:tgtEl>
                                        <p:attrNameLst>
                                          <p:attrName>fillcolor</p:attrName>
                                        </p:attrNameLst>
                                      </p:cBhvr>
                                      <p:to>
                                        <a:srgbClr val="FB1C05"/>
                                      </p:to>
                                    </p:animClr>
                                    <p:set>
                                      <p:cBhvr>
                                        <p:cTn id="8" dur="500" fill="hold"/>
                                        <p:tgtEl>
                                          <p:spTgt spid="3">
                                            <p:txEl>
                                              <p:pRg st="2" end="2"/>
                                            </p:txEl>
                                          </p:spTgt>
                                        </p:tgtEl>
                                        <p:attrNameLst>
                                          <p:attrName>fill.type</p:attrName>
                                        </p:attrNameLst>
                                      </p:cBhvr>
                                      <p:to>
                                        <p:strVal val="solid"/>
                                      </p:to>
                                    </p:set>
                                    <p:set>
                                      <p:cBhvr>
                                        <p:cTn id="9" dur="500" fill="hold"/>
                                        <p:tgtEl>
                                          <p:spTgt spid="3">
                                            <p:txEl>
                                              <p:pRg st="2" end="2"/>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3">
                                            <p:txEl>
                                              <p:pRg st="3" end="3"/>
                                            </p:txEl>
                                          </p:spTgt>
                                        </p:tgtEl>
                                        <p:attrNameLst>
                                          <p:attrName>style.color</p:attrName>
                                        </p:attrNameLst>
                                      </p:cBhvr>
                                      <p:to>
                                        <a:srgbClr val="FB1C05"/>
                                      </p:to>
                                    </p:animClr>
                                    <p:animClr clrSpc="rgb" dir="cw">
                                      <p:cBhvr>
                                        <p:cTn id="14" dur="500" fill="hold"/>
                                        <p:tgtEl>
                                          <p:spTgt spid="3">
                                            <p:txEl>
                                              <p:pRg st="3" end="3"/>
                                            </p:txEl>
                                          </p:spTgt>
                                        </p:tgtEl>
                                        <p:attrNameLst>
                                          <p:attrName>fillcolor</p:attrName>
                                        </p:attrNameLst>
                                      </p:cBhvr>
                                      <p:to>
                                        <a:srgbClr val="FB1C05"/>
                                      </p:to>
                                    </p:animClr>
                                    <p:set>
                                      <p:cBhvr>
                                        <p:cTn id="15" dur="500" fill="hold"/>
                                        <p:tgtEl>
                                          <p:spTgt spid="3">
                                            <p:txEl>
                                              <p:pRg st="3" end="3"/>
                                            </p:txEl>
                                          </p:spTgt>
                                        </p:tgtEl>
                                        <p:attrNameLst>
                                          <p:attrName>fill.type</p:attrName>
                                        </p:attrNameLst>
                                      </p:cBhvr>
                                      <p:to>
                                        <p:strVal val="solid"/>
                                      </p:to>
                                    </p:set>
                                    <p:set>
                                      <p:cBhvr>
                                        <p:cTn id="16" dur="500" fill="hold"/>
                                        <p:tgtEl>
                                          <p:spTgt spid="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609600"/>
            <a:ext cx="11809984" cy="944562"/>
          </a:xfrm>
        </p:spPr>
        <p:txBody>
          <a:bodyPr>
            <a:noAutofit/>
          </a:bodyPr>
          <a:lstStyle/>
          <a:p>
            <a:pPr algn="just"/>
            <a:r>
              <a:rPr lang="en-US" sz="3400" b="1" dirty="0" smtClean="0">
                <a:latin typeface="Times New Roman" panose="02020603050405020304" pitchFamily="18" charset="0"/>
                <a:cs typeface="Times New Roman" panose="02020603050405020304" pitchFamily="18" charset="0"/>
              </a:rPr>
              <a:t>	</a:t>
            </a:r>
            <a:r>
              <a:rPr lang="en-US" sz="3400" b="1" dirty="0" smtClean="0">
                <a:solidFill>
                  <a:schemeClr val="accent2"/>
                </a:solidFill>
                <a:latin typeface="Times New Roman" panose="02020603050405020304" pitchFamily="18" charset="0"/>
                <a:cs typeface="Times New Roman" panose="02020603050405020304" pitchFamily="18" charset="0"/>
              </a:rPr>
              <a:t>12</a:t>
            </a:r>
            <a:r>
              <a:rPr lang="vi-VN" sz="3400" b="1" dirty="0">
                <a:solidFill>
                  <a:schemeClr val="accent2"/>
                </a:solidFill>
                <a:latin typeface="Times New Roman" panose="02020603050405020304" pitchFamily="18" charset="0"/>
                <a:cs typeface="Times New Roman" panose="02020603050405020304" pitchFamily="18" charset="0"/>
              </a:rPr>
              <a:t>. </a:t>
            </a:r>
            <a:r>
              <a:rPr lang="vi-VN" sz="3400" b="1" dirty="0" smtClean="0">
                <a:solidFill>
                  <a:schemeClr val="accent2"/>
                </a:solidFill>
                <a:latin typeface="Times New Roman" panose="02020603050405020304" pitchFamily="18" charset="0"/>
                <a:cs typeface="Times New Roman" panose="02020603050405020304" pitchFamily="18" charset="0"/>
              </a:rPr>
              <a:t>Tính </a:t>
            </a:r>
            <a:r>
              <a:rPr lang="vi-VN" sz="3400" b="1" dirty="0">
                <a:solidFill>
                  <a:schemeClr val="accent2"/>
                </a:solidFill>
                <a:latin typeface="Times New Roman" panose="02020603050405020304" pitchFamily="18" charset="0"/>
                <a:cs typeface="Times New Roman" panose="02020603050405020304" pitchFamily="18" charset="0"/>
              </a:rPr>
              <a:t>mở của chương</a:t>
            </a:r>
            <a:r>
              <a:rPr lang="en-US" sz="3400" b="1" dirty="0">
                <a:solidFill>
                  <a:schemeClr val="accent2"/>
                </a:solidFill>
                <a:latin typeface="Times New Roman" panose="02020603050405020304" pitchFamily="18" charset="0"/>
                <a:cs typeface="Times New Roman" panose="02020603050405020304" pitchFamily="18" charset="0"/>
              </a:rPr>
              <a:t> </a:t>
            </a:r>
            <a:r>
              <a:rPr lang="vi-VN" sz="3400" b="1" dirty="0">
                <a:solidFill>
                  <a:schemeClr val="accent2"/>
                </a:solidFill>
                <a:latin typeface="Times New Roman" panose="02020603050405020304" pitchFamily="18" charset="0"/>
                <a:cs typeface="Times New Roman" panose="02020603050405020304" pitchFamily="18" charset="0"/>
              </a:rPr>
              <a:t>trình Ngữ văn 2018 không thể hiện ở:</a:t>
            </a:r>
            <a:endParaRPr lang="en-US" sz="3400" b="1" dirty="0">
              <a:solidFill>
                <a:schemeClr val="accent2"/>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23960" y="1999343"/>
            <a:ext cx="11519698" cy="4267200"/>
          </a:xfrm>
        </p:spPr>
        <p:txBody>
          <a:bodyPr>
            <a:noAutofit/>
          </a:bodyPr>
          <a:lstStyle/>
          <a:p>
            <a:pPr marL="82296" indent="0" algn="just">
              <a:buNone/>
            </a:pPr>
            <a:r>
              <a:rPr lang="en-US" sz="3400" dirty="0" smtClean="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A</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Quy định chi tiết các nội dung giáo dục</a:t>
            </a:r>
            <a:r>
              <a:rPr lang="en-US" sz="3600" dirty="0">
                <a:latin typeface="Times New Roman" panose="02020603050405020304" pitchFamily="18" charset="0"/>
                <a:cs typeface="Times New Roman" panose="02020603050405020304" pitchFamily="18" charset="0"/>
              </a:rPr>
              <a:t>.</a:t>
            </a:r>
          </a:p>
          <a:p>
            <a:pPr marL="82296" indent="0" algn="just">
              <a:buNone/>
            </a:pPr>
            <a:r>
              <a:rPr lang="en-US" sz="3600" dirty="0" smtClean="0">
                <a:latin typeface="Times New Roman" panose="02020603050405020304" pitchFamily="18" charset="0"/>
                <a:cs typeface="Times New Roman" panose="02020603050405020304" pitchFamily="18" charset="0"/>
              </a:rPr>
              <a:t>	B</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Định hướng thống nhất những nội dung giáo dục</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cốt lõi.</a:t>
            </a:r>
            <a:endParaRPr lang="en-US" sz="3600" dirty="0">
              <a:latin typeface="Times New Roman" panose="02020603050405020304" pitchFamily="18" charset="0"/>
              <a:cs typeface="Times New Roman" panose="02020603050405020304" pitchFamily="18" charset="0"/>
            </a:endParaRPr>
          </a:p>
          <a:p>
            <a:pPr marL="82296" indent="0" algn="just">
              <a:buNone/>
            </a:pPr>
            <a:r>
              <a:rPr lang="en-US" sz="3600" dirty="0" smtClean="0">
                <a:latin typeface="Times New Roman" panose="02020603050405020304" pitchFamily="18" charset="0"/>
                <a:cs typeface="Times New Roman" panose="02020603050405020304" pitchFamily="18" charset="0"/>
              </a:rPr>
              <a:t>	C</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Định hướng chung các yêu cầu cần đạt về phẩm</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chất và năng lực của học sinh.</a:t>
            </a:r>
            <a:endParaRPr lang="en-US" sz="3600" dirty="0">
              <a:latin typeface="Times New Roman" panose="02020603050405020304" pitchFamily="18" charset="0"/>
              <a:cs typeface="Times New Roman" panose="02020603050405020304" pitchFamily="18" charset="0"/>
            </a:endParaRPr>
          </a:p>
          <a:p>
            <a:pPr marL="82296" indent="0" algn="just">
              <a:buNone/>
            </a:pPr>
            <a:r>
              <a:rPr lang="en-US" sz="3600" dirty="0" smtClean="0">
                <a:latin typeface="Times New Roman" panose="02020603050405020304" pitchFamily="18" charset="0"/>
                <a:cs typeface="Times New Roman" panose="02020603050405020304" pitchFamily="18" charset="0"/>
              </a:rPr>
              <a:t>	D</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Phát triển chương trình là quyền chủ độn</a:t>
            </a:r>
            <a:r>
              <a:rPr lang="en-US" sz="3600" dirty="0">
                <a:latin typeface="Times New Roman" panose="02020603050405020304" pitchFamily="18" charset="0"/>
                <a:cs typeface="Times New Roman" panose="02020603050405020304" pitchFamily="18" charset="0"/>
              </a:rPr>
              <a:t>g </a:t>
            </a:r>
            <a:r>
              <a:rPr lang="vi-VN" sz="3600" dirty="0">
                <a:latin typeface="Times New Roman" panose="02020603050405020304" pitchFamily="18" charset="0"/>
                <a:cs typeface="Times New Roman" panose="02020603050405020304" pitchFamily="18" charset="0"/>
              </a:rPr>
              <a:t>và</a:t>
            </a:r>
            <a:br>
              <a:rPr lang="vi-VN" sz="3600" dirty="0">
                <a:latin typeface="Times New Roman" panose="02020603050405020304" pitchFamily="18" charset="0"/>
                <a:cs typeface="Times New Roman" panose="02020603050405020304" pitchFamily="18" charset="0"/>
              </a:rPr>
            </a:br>
            <a:r>
              <a:rPr lang="vi-VN" sz="3600" dirty="0">
                <a:latin typeface="Times New Roman" panose="02020603050405020304" pitchFamily="18" charset="0"/>
                <a:cs typeface="Times New Roman" panose="02020603050405020304" pitchFamily="18" charset="0"/>
              </a:rPr>
              <a:t>trách nhiệm của địa phương và nhà trường.</a:t>
            </a:r>
          </a:p>
        </p:txBody>
      </p:sp>
    </p:spTree>
    <p:extLst>
      <p:ext uri="{BB962C8B-B14F-4D97-AF65-F5344CB8AC3E}">
        <p14:creationId xmlns:p14="http://schemas.microsoft.com/office/powerpoint/2010/main" val="3252704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nodeType="withEffect">
                                  <p:stCondLst>
                                    <p:cond delay="0"/>
                                  </p:stCondLst>
                                  <p:childTnLst>
                                    <p:animClr clrSpc="hsl" dir="cw">
                                      <p:cBhvr override="childStyle">
                                        <p:cTn id="6" dur="500" fill="hold"/>
                                        <p:tgtEl>
                                          <p:spTgt spid="3">
                                            <p:txEl>
                                              <p:pRg st="0" end="0"/>
                                            </p:txEl>
                                          </p:spTgt>
                                        </p:tgtEl>
                                        <p:attrNameLst>
                                          <p:attrName>style.color</p:attrName>
                                        </p:attrNameLst>
                                      </p:cBhvr>
                                      <p:by>
                                        <p:hsl h="7200000" s="0" l="0"/>
                                      </p:by>
                                    </p:animClr>
                                    <p:animClr clrSpc="hsl" dir="cw">
                                      <p:cBhvr>
                                        <p:cTn id="7" dur="500" fill="hold"/>
                                        <p:tgtEl>
                                          <p:spTgt spid="3">
                                            <p:txEl>
                                              <p:pRg st="0" end="0"/>
                                            </p:txEl>
                                          </p:spTgt>
                                        </p:tgtEl>
                                        <p:attrNameLst>
                                          <p:attrName>fillcolor</p:attrName>
                                        </p:attrNameLst>
                                      </p:cBhvr>
                                      <p:by>
                                        <p:hsl h="7200000" s="0" l="0"/>
                                      </p:by>
                                    </p:animClr>
                                    <p:animClr clrSpc="hsl" dir="cw">
                                      <p:cBhvr>
                                        <p:cTn id="8" dur="500" fill="hold"/>
                                        <p:tgtEl>
                                          <p:spTgt spid="3">
                                            <p:txEl>
                                              <p:pRg st="0" end="0"/>
                                            </p:txEl>
                                          </p:spTgt>
                                        </p:tgtEl>
                                        <p:attrNameLst>
                                          <p:attrName>stroke.color</p:attrName>
                                        </p:attrNameLst>
                                      </p:cBhvr>
                                      <p:by>
                                        <p:hsl h="7200000" s="0" l="0"/>
                                      </p:by>
                                    </p:animClr>
                                    <p:set>
                                      <p:cBhvr>
                                        <p:cTn id="9" dur="500" fill="hold"/>
                                        <p:tgtEl>
                                          <p:spTgt spid="3">
                                            <p:txEl>
                                              <p:pRg st="0" end="0"/>
                                            </p:txEl>
                                          </p:spTgt>
                                        </p:tgtEl>
                                        <p:attrNameLst>
                                          <p:attrName>fill.type</p:attrName>
                                        </p:attrNameLst>
                                      </p:cBhvr>
                                      <p:to>
                                        <p:strVal val="solid"/>
                                      </p:to>
                                    </p:set>
                                  </p:childTnLst>
                                  <p:subTnLst>
                                    <p:animClr clrSpc="rgb" dir="cw">
                                      <p:cBhvr override="childStyle">
                                        <p:cTn dur="1" fill="hold" display="0" masterRel="nextClick" afterEffect="1"/>
                                        <p:tgtEl>
                                          <p:spTgt spid="3">
                                            <p:txEl>
                                              <p:pRg st="0" end="0"/>
                                            </p:txEl>
                                          </p:spTgt>
                                        </p:tgtEl>
                                        <p:attrNameLst>
                                          <p:attrName>ppt_c</p:attrName>
                                        </p:attrNameLst>
                                      </p:cBhvr>
                                      <p:to>
                                        <a:srgbClr val="F0020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10871200" cy="1143000"/>
          </a:xfrm>
        </p:spPr>
        <p:txBody>
          <a:bodyPr>
            <a:noAutofit/>
          </a:bodyPr>
          <a:lstStyle/>
          <a:p>
            <a:pPr algn="just"/>
            <a:r>
              <a:rPr lang="en-US" sz="3600" b="1" dirty="0" smtClean="0">
                <a:effectLst/>
                <a:latin typeface="Times New Roman" panose="02020603050405020304" pitchFamily="18" charset="0"/>
                <a:cs typeface="Times New Roman" panose="02020603050405020304" pitchFamily="18" charset="0"/>
              </a:rPr>
              <a:t>	</a:t>
            </a:r>
            <a:r>
              <a:rPr lang="en-US" sz="3600" b="1" dirty="0" smtClean="0">
                <a:solidFill>
                  <a:schemeClr val="accent2"/>
                </a:solidFill>
                <a:effectLst/>
                <a:latin typeface="Times New Roman" panose="02020603050405020304" pitchFamily="18" charset="0"/>
                <a:cs typeface="Times New Roman" panose="02020603050405020304" pitchFamily="18" charset="0"/>
              </a:rPr>
              <a:t>13</a:t>
            </a:r>
            <a:r>
              <a:rPr lang="en-US" sz="3600" b="1" dirty="0">
                <a:solidFill>
                  <a:schemeClr val="accent2"/>
                </a:solidFill>
                <a:effectLst/>
                <a:latin typeface="Times New Roman" panose="02020603050405020304" pitchFamily="18" charset="0"/>
                <a:cs typeface="Times New Roman" panose="02020603050405020304" pitchFamily="18" charset="0"/>
              </a:rPr>
              <a:t>. </a:t>
            </a:r>
            <a:r>
              <a:rPr lang="en-US" sz="3600" b="1" dirty="0" err="1" smtClean="0">
                <a:solidFill>
                  <a:schemeClr val="accent2"/>
                </a:solidFill>
                <a:effectLst/>
                <a:latin typeface="Times New Roman" panose="02020603050405020304" pitchFamily="18" charset="0"/>
                <a:cs typeface="Times New Roman" panose="02020603050405020304" pitchFamily="18" charset="0"/>
              </a:rPr>
              <a:t>Điểm</a:t>
            </a:r>
            <a:r>
              <a:rPr lang="en-US" sz="3600" b="1" dirty="0" smtClean="0">
                <a:solidFill>
                  <a:schemeClr val="accent2"/>
                </a:solidFill>
                <a:effectLst/>
                <a:latin typeface="Times New Roman" panose="02020603050405020304" pitchFamily="18" charset="0"/>
                <a:cs typeface="Times New Roman" panose="02020603050405020304" pitchFamily="18" charset="0"/>
              </a:rPr>
              <a:t> </a:t>
            </a:r>
            <a:r>
              <a:rPr lang="en-US" sz="3600" b="1" dirty="0" err="1">
                <a:solidFill>
                  <a:schemeClr val="accent2"/>
                </a:solidFill>
                <a:effectLst/>
                <a:latin typeface="Times New Roman" panose="02020603050405020304" pitchFamily="18" charset="0"/>
                <a:cs typeface="Times New Roman" panose="02020603050405020304" pitchFamily="18" charset="0"/>
              </a:rPr>
              <a:t>giống</a:t>
            </a:r>
            <a:r>
              <a:rPr lang="en-US" sz="3600" b="1" dirty="0">
                <a:solidFill>
                  <a:schemeClr val="accent2"/>
                </a:solidFill>
                <a:effectLst/>
                <a:latin typeface="Times New Roman" panose="02020603050405020304" pitchFamily="18" charset="0"/>
                <a:cs typeface="Times New Roman" panose="02020603050405020304" pitchFamily="18" charset="0"/>
              </a:rPr>
              <a:t> </a:t>
            </a:r>
            <a:r>
              <a:rPr lang="en-US" sz="3600" b="1" dirty="0" err="1">
                <a:solidFill>
                  <a:schemeClr val="accent2"/>
                </a:solidFill>
                <a:effectLst/>
                <a:latin typeface="Times New Roman" panose="02020603050405020304" pitchFamily="18" charset="0"/>
                <a:cs typeface="Times New Roman" panose="02020603050405020304" pitchFamily="18" charset="0"/>
              </a:rPr>
              <a:t>nhau</a:t>
            </a:r>
            <a:r>
              <a:rPr lang="en-US" sz="3600" b="1" dirty="0">
                <a:solidFill>
                  <a:schemeClr val="accent2"/>
                </a:solidFill>
                <a:effectLst/>
                <a:latin typeface="Times New Roman" panose="02020603050405020304" pitchFamily="18" charset="0"/>
                <a:cs typeface="Times New Roman" panose="02020603050405020304" pitchFamily="18" charset="0"/>
              </a:rPr>
              <a:t> </a:t>
            </a:r>
            <a:r>
              <a:rPr lang="en-US" sz="3600" b="1" dirty="0" err="1">
                <a:solidFill>
                  <a:schemeClr val="accent2"/>
                </a:solidFill>
                <a:effectLst/>
                <a:latin typeface="Times New Roman" panose="02020603050405020304" pitchFamily="18" charset="0"/>
                <a:cs typeface="Times New Roman" panose="02020603050405020304" pitchFamily="18" charset="0"/>
              </a:rPr>
              <a:t>giữa</a:t>
            </a:r>
            <a:r>
              <a:rPr lang="en-US" sz="3600" b="1" dirty="0">
                <a:solidFill>
                  <a:schemeClr val="accent2"/>
                </a:solidFill>
                <a:effectLst/>
                <a:latin typeface="Times New Roman" panose="02020603050405020304" pitchFamily="18" charset="0"/>
                <a:cs typeface="Times New Roman" panose="02020603050405020304" pitchFamily="18" charset="0"/>
              </a:rPr>
              <a:t> </a:t>
            </a:r>
            <a:r>
              <a:rPr lang="en-US" sz="3600" b="1" dirty="0" err="1">
                <a:solidFill>
                  <a:schemeClr val="accent2"/>
                </a:solidFill>
                <a:effectLst/>
                <a:latin typeface="Times New Roman" panose="02020603050405020304" pitchFamily="18" charset="0"/>
                <a:cs typeface="Times New Roman" panose="02020603050405020304" pitchFamily="18" charset="0"/>
              </a:rPr>
              <a:t>ch</a:t>
            </a:r>
            <a:r>
              <a:rPr lang="vi-VN" sz="3600" b="1" dirty="0">
                <a:solidFill>
                  <a:schemeClr val="accent2"/>
                </a:solidFill>
                <a:effectLst/>
                <a:latin typeface="Times New Roman" panose="02020603050405020304" pitchFamily="18" charset="0"/>
                <a:cs typeface="Times New Roman" panose="02020603050405020304" pitchFamily="18" charset="0"/>
              </a:rPr>
              <a:t>ư</a:t>
            </a:r>
            <a:r>
              <a:rPr lang="en-US" sz="3600" b="1" dirty="0" err="1">
                <a:solidFill>
                  <a:schemeClr val="accent2"/>
                </a:solidFill>
                <a:effectLst/>
                <a:latin typeface="Times New Roman" panose="02020603050405020304" pitchFamily="18" charset="0"/>
                <a:cs typeface="Times New Roman" panose="02020603050405020304" pitchFamily="18" charset="0"/>
              </a:rPr>
              <a:t>ơng</a:t>
            </a:r>
            <a:r>
              <a:rPr lang="en-US" sz="3600" b="1" dirty="0">
                <a:solidFill>
                  <a:schemeClr val="accent2"/>
                </a:solidFill>
                <a:effectLst/>
                <a:latin typeface="Times New Roman" panose="02020603050405020304" pitchFamily="18" charset="0"/>
                <a:cs typeface="Times New Roman" panose="02020603050405020304" pitchFamily="18" charset="0"/>
              </a:rPr>
              <a:t> </a:t>
            </a:r>
            <a:r>
              <a:rPr lang="en-US" sz="3600" b="1" dirty="0" err="1">
                <a:solidFill>
                  <a:schemeClr val="accent2"/>
                </a:solidFill>
                <a:effectLst/>
                <a:latin typeface="Times New Roman" panose="02020603050405020304" pitchFamily="18" charset="0"/>
                <a:cs typeface="Times New Roman" panose="02020603050405020304" pitchFamily="18" charset="0"/>
              </a:rPr>
              <a:t>trình</a:t>
            </a:r>
            <a:r>
              <a:rPr lang="en-US" sz="3600" b="1" dirty="0">
                <a:solidFill>
                  <a:schemeClr val="accent2"/>
                </a:solidFill>
                <a:effectLst/>
                <a:latin typeface="Times New Roman" panose="02020603050405020304" pitchFamily="18" charset="0"/>
                <a:cs typeface="Times New Roman" panose="02020603050405020304" pitchFamily="18" charset="0"/>
              </a:rPr>
              <a:t> </a:t>
            </a:r>
            <a:r>
              <a:rPr lang="en-US" sz="3600" b="1" dirty="0" err="1">
                <a:solidFill>
                  <a:schemeClr val="accent2"/>
                </a:solidFill>
                <a:latin typeface="Times New Roman" panose="02020603050405020304" pitchFamily="18" charset="0"/>
                <a:cs typeface="Times New Roman" panose="02020603050405020304" pitchFamily="18" charset="0"/>
              </a:rPr>
              <a:t>N</a:t>
            </a:r>
            <a:r>
              <a:rPr lang="en-US" sz="3600" b="1" dirty="0" err="1">
                <a:solidFill>
                  <a:schemeClr val="accent2"/>
                </a:solidFill>
                <a:effectLst/>
                <a:latin typeface="Times New Roman" panose="02020603050405020304" pitchFamily="18" charset="0"/>
                <a:cs typeface="Times New Roman" panose="02020603050405020304" pitchFamily="18" charset="0"/>
              </a:rPr>
              <a:t>gữ</a:t>
            </a:r>
            <a:r>
              <a:rPr lang="en-US" sz="3600" b="1" dirty="0">
                <a:solidFill>
                  <a:schemeClr val="accent2"/>
                </a:solidFill>
                <a:effectLst/>
                <a:latin typeface="Times New Roman" panose="02020603050405020304" pitchFamily="18" charset="0"/>
                <a:cs typeface="Times New Roman" panose="02020603050405020304" pitchFamily="18" charset="0"/>
              </a:rPr>
              <a:t> </a:t>
            </a:r>
            <a:r>
              <a:rPr lang="en-US" sz="3600" b="1" dirty="0" err="1">
                <a:solidFill>
                  <a:schemeClr val="accent2"/>
                </a:solidFill>
                <a:effectLst/>
                <a:latin typeface="Times New Roman" panose="02020603050405020304" pitchFamily="18" charset="0"/>
                <a:cs typeface="Times New Roman" panose="02020603050405020304" pitchFamily="18" charset="0"/>
              </a:rPr>
              <a:t>văn</a:t>
            </a:r>
            <a:r>
              <a:rPr lang="en-US" sz="3600" b="1" dirty="0">
                <a:solidFill>
                  <a:schemeClr val="accent2"/>
                </a:solidFill>
                <a:effectLst/>
                <a:latin typeface="Times New Roman" panose="02020603050405020304" pitchFamily="18" charset="0"/>
                <a:cs typeface="Times New Roman" panose="02020603050405020304" pitchFamily="18" charset="0"/>
              </a:rPr>
              <a:t> 2018 </a:t>
            </a:r>
            <a:r>
              <a:rPr lang="en-US" sz="3600" b="1" dirty="0" err="1">
                <a:solidFill>
                  <a:schemeClr val="accent2"/>
                </a:solidFill>
                <a:effectLst/>
                <a:latin typeface="Times New Roman" panose="02020603050405020304" pitchFamily="18" charset="0"/>
                <a:cs typeface="Times New Roman" panose="02020603050405020304" pitchFamily="18" charset="0"/>
              </a:rPr>
              <a:t>và</a:t>
            </a:r>
            <a:r>
              <a:rPr lang="en-US" sz="3600" b="1" dirty="0">
                <a:solidFill>
                  <a:schemeClr val="accent2"/>
                </a:solidFill>
                <a:effectLst/>
                <a:latin typeface="Times New Roman" panose="02020603050405020304" pitchFamily="18" charset="0"/>
                <a:cs typeface="Times New Roman" panose="02020603050405020304" pitchFamily="18" charset="0"/>
              </a:rPr>
              <a:t> </a:t>
            </a:r>
            <a:r>
              <a:rPr lang="en-US" sz="3600" b="1" dirty="0" err="1">
                <a:solidFill>
                  <a:schemeClr val="accent2"/>
                </a:solidFill>
                <a:effectLst/>
                <a:latin typeface="Times New Roman" panose="02020603050405020304" pitchFamily="18" charset="0"/>
                <a:cs typeface="Times New Roman" panose="02020603050405020304" pitchFamily="18" charset="0"/>
              </a:rPr>
              <a:t>ch</a:t>
            </a:r>
            <a:r>
              <a:rPr lang="vi-VN" sz="3600" b="1" dirty="0">
                <a:solidFill>
                  <a:schemeClr val="accent2"/>
                </a:solidFill>
                <a:effectLst/>
                <a:latin typeface="Times New Roman" panose="02020603050405020304" pitchFamily="18" charset="0"/>
                <a:cs typeface="Times New Roman" panose="02020603050405020304" pitchFamily="18" charset="0"/>
              </a:rPr>
              <a:t>ư</a:t>
            </a:r>
            <a:r>
              <a:rPr lang="en-US" sz="3600" b="1" dirty="0" err="1">
                <a:solidFill>
                  <a:schemeClr val="accent2"/>
                </a:solidFill>
                <a:effectLst/>
                <a:latin typeface="Times New Roman" panose="02020603050405020304" pitchFamily="18" charset="0"/>
                <a:cs typeface="Times New Roman" panose="02020603050405020304" pitchFamily="18" charset="0"/>
              </a:rPr>
              <a:t>ơng</a:t>
            </a:r>
            <a:r>
              <a:rPr lang="en-US" sz="3600" b="1" dirty="0">
                <a:solidFill>
                  <a:schemeClr val="accent2"/>
                </a:solidFill>
                <a:effectLst/>
                <a:latin typeface="Times New Roman" panose="02020603050405020304" pitchFamily="18" charset="0"/>
                <a:cs typeface="Times New Roman" panose="02020603050405020304" pitchFamily="18" charset="0"/>
              </a:rPr>
              <a:t> </a:t>
            </a:r>
            <a:r>
              <a:rPr lang="en-US" sz="3600" b="1" dirty="0" err="1">
                <a:solidFill>
                  <a:schemeClr val="accent2"/>
                </a:solidFill>
                <a:effectLst/>
                <a:latin typeface="Times New Roman" panose="02020603050405020304" pitchFamily="18" charset="0"/>
                <a:cs typeface="Times New Roman" panose="02020603050405020304" pitchFamily="18" charset="0"/>
              </a:rPr>
              <a:t>trình</a:t>
            </a:r>
            <a:r>
              <a:rPr lang="en-US" sz="3600" b="1" dirty="0">
                <a:solidFill>
                  <a:schemeClr val="accent2"/>
                </a:solidFill>
                <a:effectLst/>
                <a:latin typeface="Times New Roman" panose="02020603050405020304" pitchFamily="18" charset="0"/>
                <a:cs typeface="Times New Roman" panose="02020603050405020304" pitchFamily="18" charset="0"/>
              </a:rPr>
              <a:t> </a:t>
            </a:r>
            <a:r>
              <a:rPr lang="en-US" sz="3600" b="1" dirty="0" err="1">
                <a:solidFill>
                  <a:schemeClr val="accent2"/>
                </a:solidFill>
                <a:effectLst/>
                <a:latin typeface="Times New Roman" panose="02020603050405020304" pitchFamily="18" charset="0"/>
                <a:cs typeface="Times New Roman" panose="02020603050405020304" pitchFamily="18" charset="0"/>
              </a:rPr>
              <a:t>hiện</a:t>
            </a:r>
            <a:r>
              <a:rPr lang="en-US" sz="3600" b="1" dirty="0">
                <a:solidFill>
                  <a:schemeClr val="accent2"/>
                </a:solidFill>
                <a:effectLst/>
                <a:latin typeface="Times New Roman" panose="02020603050405020304" pitchFamily="18" charset="0"/>
                <a:cs typeface="Times New Roman" panose="02020603050405020304" pitchFamily="18" charset="0"/>
              </a:rPr>
              <a:t> </a:t>
            </a:r>
            <a:r>
              <a:rPr lang="en-US" sz="3600" b="1" dirty="0" err="1">
                <a:solidFill>
                  <a:schemeClr val="accent2"/>
                </a:solidFill>
                <a:effectLst/>
                <a:latin typeface="Times New Roman" panose="02020603050405020304" pitchFamily="18" charset="0"/>
                <a:cs typeface="Times New Roman" panose="02020603050405020304" pitchFamily="18" charset="0"/>
              </a:rPr>
              <a:t>hành</a:t>
            </a:r>
            <a:r>
              <a:rPr lang="en-US" sz="3600" b="1" dirty="0">
                <a:solidFill>
                  <a:schemeClr val="accent2"/>
                </a:solidFill>
                <a:effectLst/>
                <a:latin typeface="Times New Roman" panose="02020603050405020304" pitchFamily="18" charset="0"/>
                <a:cs typeface="Times New Roman" panose="02020603050405020304" pitchFamily="18" charset="0"/>
              </a:rPr>
              <a:t> </a:t>
            </a:r>
            <a:r>
              <a:rPr lang="en-US" sz="3600" b="1" dirty="0" err="1">
                <a:solidFill>
                  <a:schemeClr val="accent2"/>
                </a:solidFill>
                <a:effectLst/>
                <a:latin typeface="Times New Roman" panose="02020603050405020304" pitchFamily="18" charset="0"/>
                <a:cs typeface="Times New Roman" panose="02020603050405020304" pitchFamily="18" charset="0"/>
              </a:rPr>
              <a:t>là</a:t>
            </a:r>
            <a:r>
              <a:rPr lang="en-US" sz="3600" b="1" dirty="0">
                <a:solidFill>
                  <a:schemeClr val="accent2"/>
                </a:solidFill>
                <a:effectLst/>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xfrm>
            <a:off x="609600" y="2362200"/>
            <a:ext cx="11052517" cy="3443514"/>
          </a:xfrm>
        </p:spPr>
        <p:txBody>
          <a:bodyPr>
            <a:noAutofit/>
          </a:bodyPr>
          <a:lstStyle/>
          <a:p>
            <a:pPr marL="82296" indent="0" algn="just">
              <a:buNone/>
            </a:pPr>
            <a:r>
              <a:rPr lang="en-US" sz="3600" dirty="0" smtClean="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cao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kiến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thức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môn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học</a:t>
            </a:r>
            <a:r>
              <a:rPr lang="en-US" sz="4000" dirty="0">
                <a:latin typeface="Times New Roman" panose="02020603050405020304" pitchFamily="18" charset="0"/>
                <a:cs typeface="Times New Roman" panose="02020603050405020304" pitchFamily="18" charset="0"/>
              </a:rPr>
              <a:t>.</a:t>
            </a:r>
          </a:p>
          <a:p>
            <a:pPr marL="82296" indent="0" algn="just">
              <a:buNone/>
            </a:pPr>
            <a:r>
              <a:rPr lang="en-US" sz="4000" dirty="0" smtClean="0">
                <a:latin typeface="Times New Roman" panose="02020603050405020304" pitchFamily="18" charset="0"/>
                <a:cs typeface="Times New Roman" panose="02020603050405020304" pitchFamily="18" charset="0"/>
              </a:rPr>
              <a:t>	B</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cao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tính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thực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môn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học</a:t>
            </a:r>
            <a:r>
              <a:rPr lang="en-US" sz="4000" dirty="0">
                <a:latin typeface="Times New Roman" panose="02020603050405020304" pitchFamily="18" charset="0"/>
                <a:cs typeface="Times New Roman" panose="02020603050405020304" pitchFamily="18" charset="0"/>
              </a:rPr>
              <a:t>.</a:t>
            </a:r>
          </a:p>
          <a:p>
            <a:pPr marL="82296" indent="0" algn="just">
              <a:buNone/>
            </a:pPr>
            <a:r>
              <a:rPr lang="en-US" sz="4000" dirty="0" smtClean="0">
                <a:latin typeface="Times New Roman" panose="02020603050405020304" pitchFamily="18" charset="0"/>
                <a:cs typeface="Times New Roman" panose="02020603050405020304" pitchFamily="18" charset="0"/>
              </a:rPr>
              <a:t>	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cao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tính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môn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học</a:t>
            </a:r>
            <a:r>
              <a:rPr lang="en-US" sz="4000" dirty="0">
                <a:latin typeface="Times New Roman" panose="02020603050405020304" pitchFamily="18" charset="0"/>
                <a:cs typeface="Times New Roman" panose="02020603050405020304" pitchFamily="18" charset="0"/>
              </a:rPr>
              <a:t>.</a:t>
            </a:r>
          </a:p>
          <a:p>
            <a:pPr marL="82296" indent="0" algn="just">
              <a:buNone/>
            </a:pPr>
            <a:r>
              <a:rPr lang="en-US" sz="4000" dirty="0" smtClean="0">
                <a:latin typeface="Times New Roman" panose="02020603050405020304" pitchFamily="18" charset="0"/>
                <a:cs typeface="Times New Roman" panose="02020603050405020304" pitchFamily="18" charset="0"/>
              </a:rPr>
              <a:t>	D</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cao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tính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cụ</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thẩm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mĩ</a:t>
            </a:r>
            <a:r>
              <a:rPr lang="en-US" sz="4000" dirty="0">
                <a:latin typeface="Times New Roman" panose="02020603050405020304" pitchFamily="18" charset="0"/>
                <a:cs typeface="Times New Roman" panose="02020603050405020304" pitchFamily="18" charset="0"/>
              </a:rPr>
              <a:t> – </a:t>
            </a:r>
            <a:r>
              <a:rPr lang="en-US" sz="4000" dirty="0" err="1">
                <a:latin typeface="Times New Roman" panose="02020603050405020304" pitchFamily="18" charset="0"/>
                <a:cs typeface="Times New Roman" panose="02020603050405020304" pitchFamily="18" charset="0"/>
              </a:rPr>
              <a:t>nhân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môn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học</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5298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rgbClr val="FB1C05"/>
                                      </p:to>
                                    </p:animClr>
                                    <p:animClr clrSpc="rgb" dir="cw">
                                      <p:cBhvr>
                                        <p:cTn id="7" dur="500" fill="hold"/>
                                        <p:tgtEl>
                                          <p:spTgt spid="3">
                                            <p:txEl>
                                              <p:pRg st="3" end="3"/>
                                            </p:txEl>
                                          </p:spTgt>
                                        </p:tgtEl>
                                        <p:attrNameLst>
                                          <p:attrName>fillcolor</p:attrName>
                                        </p:attrNameLst>
                                      </p:cBhvr>
                                      <p:to>
                                        <a:srgbClr val="FB1C05"/>
                                      </p:to>
                                    </p:animClr>
                                    <p:set>
                                      <p:cBhvr>
                                        <p:cTn id="8" dur="500" fill="hold"/>
                                        <p:tgtEl>
                                          <p:spTgt spid="3">
                                            <p:txEl>
                                              <p:pRg st="3" end="3"/>
                                            </p:txEl>
                                          </p:spTgt>
                                        </p:tgtEl>
                                        <p:attrNameLst>
                                          <p:attrName>fill.type</p:attrName>
                                        </p:attrNameLst>
                                      </p:cBhvr>
                                      <p:to>
                                        <p:strVal val="solid"/>
                                      </p:to>
                                    </p:set>
                                    <p:set>
                                      <p:cBhvr>
                                        <p:cTn id="9" dur="500" fill="hold"/>
                                        <p:tgtEl>
                                          <p:spTgt spid="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AE6952-835E-4F13-B0C1-4920950FA336}"/>
              </a:ext>
            </a:extLst>
          </p:cNvPr>
          <p:cNvSpPr>
            <a:spLocks noGrp="1"/>
          </p:cNvSpPr>
          <p:nvPr>
            <p:ph type="title"/>
          </p:nvPr>
        </p:nvSpPr>
        <p:spPr>
          <a:xfrm>
            <a:off x="304800" y="609600"/>
            <a:ext cx="11684000" cy="1143000"/>
          </a:xfrm>
        </p:spPr>
        <p:txBody>
          <a:bodyPr>
            <a:noAutofit/>
          </a:bodyPr>
          <a:lstStyle/>
          <a:p>
            <a:pPr algn="just"/>
            <a:r>
              <a:rPr lang="en-US" sz="3400" b="1" dirty="0" smtClean="0">
                <a:latin typeface="Times New Roman" panose="02020603050405020304" pitchFamily="18" charset="0"/>
                <a:cs typeface="Times New Roman" panose="02020603050405020304" pitchFamily="18" charset="0"/>
              </a:rPr>
              <a:t>	</a:t>
            </a:r>
            <a:r>
              <a:rPr lang="en-US" sz="3400" b="1" dirty="0" smtClean="0">
                <a:solidFill>
                  <a:schemeClr val="accent2"/>
                </a:solidFill>
                <a:latin typeface="Times New Roman" panose="02020603050405020304" pitchFamily="18" charset="0"/>
                <a:cs typeface="Times New Roman" panose="02020603050405020304" pitchFamily="18" charset="0"/>
              </a:rPr>
              <a:t>14</a:t>
            </a:r>
            <a:r>
              <a:rPr lang="en-US" sz="3400" b="1" dirty="0">
                <a:solidFill>
                  <a:schemeClr val="accent2"/>
                </a:solidFill>
                <a:latin typeface="Times New Roman" panose="02020603050405020304" pitchFamily="18" charset="0"/>
                <a:cs typeface="Times New Roman" panose="02020603050405020304" pitchFamily="18" charset="0"/>
              </a:rPr>
              <a:t>. </a:t>
            </a:r>
            <a:r>
              <a:rPr lang="en-US" sz="3400" b="1" dirty="0" err="1" smtClean="0">
                <a:solidFill>
                  <a:schemeClr val="accent2"/>
                </a:solidFill>
                <a:latin typeface="Times New Roman" panose="02020603050405020304" pitchFamily="18" charset="0"/>
                <a:cs typeface="Times New Roman" panose="02020603050405020304" pitchFamily="18" charset="0"/>
              </a:rPr>
              <a:t>Phát</a:t>
            </a:r>
            <a:r>
              <a:rPr lang="en-US" sz="3400" b="1" dirty="0" smtClean="0">
                <a:solidFill>
                  <a:schemeClr val="accent2"/>
                </a:solidFill>
                <a:latin typeface="Times New Roman" panose="02020603050405020304" pitchFamily="18" charset="0"/>
                <a:cs typeface="Times New Roman" panose="02020603050405020304" pitchFamily="18" charset="0"/>
              </a:rPr>
              <a:t> </a:t>
            </a:r>
            <a:r>
              <a:rPr lang="en-US" sz="3400" b="1" dirty="0" err="1">
                <a:solidFill>
                  <a:schemeClr val="accent2"/>
                </a:solidFill>
                <a:latin typeface="Times New Roman" panose="02020603050405020304" pitchFamily="18" charset="0"/>
                <a:cs typeface="Times New Roman" panose="02020603050405020304" pitchFamily="18" charset="0"/>
              </a:rPr>
              <a:t>biểu</a:t>
            </a:r>
            <a:r>
              <a:rPr lang="en-US" sz="3400" b="1" dirty="0">
                <a:solidFill>
                  <a:schemeClr val="accent2"/>
                </a:solidFill>
                <a:latin typeface="Times New Roman" panose="02020603050405020304" pitchFamily="18" charset="0"/>
                <a:cs typeface="Times New Roman" panose="02020603050405020304" pitchFamily="18" charset="0"/>
              </a:rPr>
              <a:t> </a:t>
            </a:r>
            <a:r>
              <a:rPr lang="en-US" sz="3400" b="1" dirty="0" err="1">
                <a:solidFill>
                  <a:schemeClr val="accent2"/>
                </a:solidFill>
                <a:latin typeface="Times New Roman" panose="02020603050405020304" pitchFamily="18" charset="0"/>
                <a:cs typeface="Times New Roman" panose="02020603050405020304" pitchFamily="18" charset="0"/>
              </a:rPr>
              <a:t>nào</a:t>
            </a:r>
            <a:r>
              <a:rPr lang="en-US" sz="3400" b="1" dirty="0">
                <a:solidFill>
                  <a:schemeClr val="accent2"/>
                </a:solidFill>
                <a:latin typeface="Times New Roman" panose="02020603050405020304" pitchFamily="18" charset="0"/>
                <a:cs typeface="Times New Roman" panose="02020603050405020304" pitchFamily="18" charset="0"/>
              </a:rPr>
              <a:t> d</a:t>
            </a:r>
            <a:r>
              <a:rPr lang="vi-VN" sz="3400" b="1" dirty="0">
                <a:solidFill>
                  <a:schemeClr val="accent2"/>
                </a:solidFill>
                <a:latin typeface="Times New Roman" panose="02020603050405020304" pitchFamily="18" charset="0"/>
                <a:cs typeface="Times New Roman" panose="02020603050405020304" pitchFamily="18" charset="0"/>
              </a:rPr>
              <a:t>ư</a:t>
            </a:r>
            <a:r>
              <a:rPr lang="en-US" sz="3400" b="1" dirty="0" err="1">
                <a:solidFill>
                  <a:schemeClr val="accent2"/>
                </a:solidFill>
                <a:latin typeface="Times New Roman" panose="02020603050405020304" pitchFamily="18" charset="0"/>
                <a:cs typeface="Times New Roman" panose="02020603050405020304" pitchFamily="18" charset="0"/>
              </a:rPr>
              <a:t>ới</a:t>
            </a:r>
            <a:r>
              <a:rPr lang="en-US" sz="3400" b="1" dirty="0">
                <a:solidFill>
                  <a:schemeClr val="accent2"/>
                </a:solidFill>
                <a:latin typeface="Times New Roman" panose="02020603050405020304" pitchFamily="18" charset="0"/>
                <a:cs typeface="Times New Roman" panose="02020603050405020304" pitchFamily="18" charset="0"/>
              </a:rPr>
              <a:t> </a:t>
            </a:r>
            <a:r>
              <a:rPr lang="en-US" sz="3400" b="1" dirty="0" err="1">
                <a:solidFill>
                  <a:schemeClr val="accent2"/>
                </a:solidFill>
                <a:latin typeface="Times New Roman" panose="02020603050405020304" pitchFamily="18" charset="0"/>
                <a:cs typeface="Times New Roman" panose="02020603050405020304" pitchFamily="18" charset="0"/>
              </a:rPr>
              <a:t>đây</a:t>
            </a:r>
            <a:r>
              <a:rPr lang="en-US" sz="3400" b="1" dirty="0">
                <a:solidFill>
                  <a:schemeClr val="accent2"/>
                </a:solidFill>
                <a:latin typeface="Times New Roman" panose="02020603050405020304" pitchFamily="18" charset="0"/>
                <a:cs typeface="Times New Roman" panose="02020603050405020304" pitchFamily="18" charset="0"/>
              </a:rPr>
              <a:t> </a:t>
            </a:r>
            <a:r>
              <a:rPr lang="en-US" sz="3400" b="1" dirty="0" err="1">
                <a:solidFill>
                  <a:schemeClr val="accent2"/>
                </a:solidFill>
                <a:latin typeface="Times New Roman" panose="02020603050405020304" pitchFamily="18" charset="0"/>
                <a:cs typeface="Times New Roman" panose="02020603050405020304" pitchFamily="18" charset="0"/>
              </a:rPr>
              <a:t>không</a:t>
            </a:r>
            <a:r>
              <a:rPr lang="en-US" sz="3400" b="1" dirty="0">
                <a:solidFill>
                  <a:schemeClr val="accent2"/>
                </a:solidFill>
                <a:latin typeface="Times New Roman" panose="02020603050405020304" pitchFamily="18" charset="0"/>
                <a:cs typeface="Times New Roman" panose="02020603050405020304" pitchFamily="18" charset="0"/>
              </a:rPr>
              <a:t> </a:t>
            </a:r>
            <a:r>
              <a:rPr lang="en-US" sz="3400" b="1" dirty="0" err="1">
                <a:solidFill>
                  <a:schemeClr val="accent2"/>
                </a:solidFill>
                <a:latin typeface="Times New Roman" panose="02020603050405020304" pitchFamily="18" charset="0"/>
                <a:cs typeface="Times New Roman" panose="02020603050405020304" pitchFamily="18" charset="0"/>
              </a:rPr>
              <a:t>chính</a:t>
            </a:r>
            <a:r>
              <a:rPr lang="en-US" sz="3400" b="1" dirty="0">
                <a:solidFill>
                  <a:schemeClr val="accent2"/>
                </a:solidFill>
                <a:latin typeface="Times New Roman" panose="02020603050405020304" pitchFamily="18" charset="0"/>
                <a:cs typeface="Times New Roman" panose="02020603050405020304" pitchFamily="18" charset="0"/>
              </a:rPr>
              <a:t> </a:t>
            </a:r>
            <a:r>
              <a:rPr lang="en-US" sz="3400" b="1" dirty="0" err="1">
                <a:solidFill>
                  <a:schemeClr val="accent2"/>
                </a:solidFill>
                <a:latin typeface="Times New Roman" panose="02020603050405020304" pitchFamily="18" charset="0"/>
                <a:cs typeface="Times New Roman" panose="02020603050405020304" pitchFamily="18" charset="0"/>
              </a:rPr>
              <a:t>xác</a:t>
            </a:r>
            <a:r>
              <a:rPr lang="en-US" sz="3400" b="1" dirty="0">
                <a:solidFill>
                  <a:schemeClr val="accent2"/>
                </a:solidFill>
                <a:latin typeface="Times New Roman" panose="02020603050405020304" pitchFamily="18" charset="0"/>
                <a:cs typeface="Times New Roman" panose="02020603050405020304" pitchFamily="18" charset="0"/>
              </a:rPr>
              <a:t> </a:t>
            </a:r>
            <a:r>
              <a:rPr lang="en-US" sz="3400" b="1" dirty="0" err="1">
                <a:solidFill>
                  <a:schemeClr val="accent2"/>
                </a:solidFill>
                <a:latin typeface="Times New Roman" panose="02020603050405020304" pitchFamily="18" charset="0"/>
                <a:cs typeface="Times New Roman" panose="02020603050405020304" pitchFamily="18" charset="0"/>
              </a:rPr>
              <a:t>về</a:t>
            </a:r>
            <a:r>
              <a:rPr lang="en-US" sz="3400" b="1" dirty="0">
                <a:solidFill>
                  <a:schemeClr val="accent2"/>
                </a:solidFill>
                <a:latin typeface="Times New Roman" panose="02020603050405020304" pitchFamily="18" charset="0"/>
                <a:cs typeface="Times New Roman" panose="02020603050405020304" pitchFamily="18" charset="0"/>
              </a:rPr>
              <a:t> </a:t>
            </a:r>
            <a:r>
              <a:rPr lang="en-US" sz="3400" b="1" dirty="0" err="1">
                <a:solidFill>
                  <a:schemeClr val="accent2"/>
                </a:solidFill>
                <a:latin typeface="Times New Roman" panose="02020603050405020304" pitchFamily="18" charset="0"/>
                <a:cs typeface="Times New Roman" panose="02020603050405020304" pitchFamily="18" charset="0"/>
              </a:rPr>
              <a:t>yêu</a:t>
            </a:r>
            <a:r>
              <a:rPr lang="en-US" sz="3400" b="1" dirty="0">
                <a:solidFill>
                  <a:schemeClr val="accent2"/>
                </a:solidFill>
                <a:latin typeface="Times New Roman" panose="02020603050405020304" pitchFamily="18" charset="0"/>
                <a:cs typeface="Times New Roman" panose="02020603050405020304" pitchFamily="18" charset="0"/>
              </a:rPr>
              <a:t> </a:t>
            </a:r>
            <a:r>
              <a:rPr lang="en-US" sz="3400" b="1" dirty="0" err="1">
                <a:solidFill>
                  <a:schemeClr val="accent2"/>
                </a:solidFill>
                <a:latin typeface="Times New Roman" panose="02020603050405020304" pitchFamily="18" charset="0"/>
                <a:cs typeface="Times New Roman" panose="02020603050405020304" pitchFamily="18" charset="0"/>
              </a:rPr>
              <a:t>cầu</a:t>
            </a:r>
            <a:r>
              <a:rPr lang="en-US" sz="3400" b="1" dirty="0">
                <a:solidFill>
                  <a:schemeClr val="accent2"/>
                </a:solidFill>
                <a:latin typeface="Times New Roman" panose="02020603050405020304" pitchFamily="18" charset="0"/>
                <a:cs typeface="Times New Roman" panose="02020603050405020304" pitchFamily="18" charset="0"/>
              </a:rPr>
              <a:t> </a:t>
            </a:r>
            <a:r>
              <a:rPr lang="en-US" sz="3400" b="1" dirty="0" err="1">
                <a:solidFill>
                  <a:schemeClr val="accent2"/>
                </a:solidFill>
                <a:latin typeface="Times New Roman" panose="02020603050405020304" pitchFamily="18" charset="0"/>
                <a:cs typeface="Times New Roman" panose="02020603050405020304" pitchFamily="18" charset="0"/>
              </a:rPr>
              <a:t>lựa</a:t>
            </a:r>
            <a:r>
              <a:rPr lang="en-US" sz="3400" b="1" dirty="0">
                <a:solidFill>
                  <a:schemeClr val="accent2"/>
                </a:solidFill>
                <a:latin typeface="Times New Roman" panose="02020603050405020304" pitchFamily="18" charset="0"/>
                <a:cs typeface="Times New Roman" panose="02020603050405020304" pitchFamily="18" charset="0"/>
              </a:rPr>
              <a:t> </a:t>
            </a:r>
            <a:r>
              <a:rPr lang="en-US" sz="3400" b="1" dirty="0" err="1">
                <a:solidFill>
                  <a:schemeClr val="accent2"/>
                </a:solidFill>
                <a:latin typeface="Times New Roman" panose="02020603050405020304" pitchFamily="18" charset="0"/>
                <a:cs typeface="Times New Roman" panose="02020603050405020304" pitchFamily="18" charset="0"/>
              </a:rPr>
              <a:t>chọn</a:t>
            </a:r>
            <a:r>
              <a:rPr lang="en-US" sz="3400" b="1" dirty="0">
                <a:solidFill>
                  <a:schemeClr val="accent2"/>
                </a:solidFill>
                <a:latin typeface="Times New Roman" panose="02020603050405020304" pitchFamily="18" charset="0"/>
                <a:cs typeface="Times New Roman" panose="02020603050405020304" pitchFamily="18" charset="0"/>
              </a:rPr>
              <a:t> </a:t>
            </a:r>
            <a:r>
              <a:rPr lang="en-US" sz="3400" b="1" dirty="0" err="1">
                <a:solidFill>
                  <a:schemeClr val="accent2"/>
                </a:solidFill>
                <a:latin typeface="Times New Roman" panose="02020603050405020304" pitchFamily="18" charset="0"/>
                <a:cs typeface="Times New Roman" panose="02020603050405020304" pitchFamily="18" charset="0"/>
              </a:rPr>
              <a:t>ngữ</a:t>
            </a:r>
            <a:r>
              <a:rPr lang="en-US" sz="3400" b="1" dirty="0">
                <a:solidFill>
                  <a:schemeClr val="accent2"/>
                </a:solidFill>
                <a:latin typeface="Times New Roman" panose="02020603050405020304" pitchFamily="18" charset="0"/>
                <a:cs typeface="Times New Roman" panose="02020603050405020304" pitchFamily="18" charset="0"/>
              </a:rPr>
              <a:t> </a:t>
            </a:r>
            <a:r>
              <a:rPr lang="en-US" sz="3400" b="1" dirty="0" err="1">
                <a:solidFill>
                  <a:schemeClr val="accent2"/>
                </a:solidFill>
                <a:latin typeface="Times New Roman" panose="02020603050405020304" pitchFamily="18" charset="0"/>
                <a:cs typeface="Times New Roman" panose="02020603050405020304" pitchFamily="18" charset="0"/>
              </a:rPr>
              <a:t>liệu</a:t>
            </a:r>
            <a:r>
              <a:rPr lang="en-US" sz="3400" b="1" dirty="0">
                <a:solidFill>
                  <a:schemeClr val="accent2"/>
                </a:solidFill>
                <a:latin typeface="Times New Roman" panose="02020603050405020304" pitchFamily="18" charset="0"/>
                <a:cs typeface="Times New Roman" panose="02020603050405020304" pitchFamily="18" charset="0"/>
              </a:rPr>
              <a:t> </a:t>
            </a:r>
            <a:r>
              <a:rPr lang="en-US" sz="3400" b="1" dirty="0" err="1">
                <a:solidFill>
                  <a:schemeClr val="accent2"/>
                </a:solidFill>
                <a:latin typeface="Times New Roman" panose="02020603050405020304" pitchFamily="18" charset="0"/>
                <a:cs typeface="Times New Roman" panose="02020603050405020304" pitchFamily="18" charset="0"/>
              </a:rPr>
              <a:t>dạy</a:t>
            </a:r>
            <a:r>
              <a:rPr lang="en-US" sz="3400" b="1" dirty="0">
                <a:solidFill>
                  <a:schemeClr val="accent2"/>
                </a:solidFill>
                <a:latin typeface="Times New Roman" panose="02020603050405020304" pitchFamily="18" charset="0"/>
                <a:cs typeface="Times New Roman" panose="02020603050405020304" pitchFamily="18" charset="0"/>
              </a:rPr>
              <a:t> </a:t>
            </a:r>
            <a:r>
              <a:rPr lang="en-US" sz="3400" b="1" dirty="0" err="1">
                <a:solidFill>
                  <a:schemeClr val="accent2"/>
                </a:solidFill>
                <a:latin typeface="Times New Roman" panose="02020603050405020304" pitchFamily="18" charset="0"/>
                <a:cs typeface="Times New Roman" panose="02020603050405020304" pitchFamily="18" charset="0"/>
              </a:rPr>
              <a:t>học</a:t>
            </a:r>
            <a:r>
              <a:rPr lang="en-US" sz="3400" b="1" dirty="0">
                <a:solidFill>
                  <a:schemeClr val="accent2"/>
                </a:solidFill>
                <a:latin typeface="Times New Roman" panose="02020603050405020304" pitchFamily="18" charset="0"/>
                <a:cs typeface="Times New Roman" panose="02020603050405020304" pitchFamily="18" charset="0"/>
              </a:rPr>
              <a:t> </a:t>
            </a:r>
            <a:r>
              <a:rPr lang="en-US" sz="3400" b="1" dirty="0" err="1">
                <a:solidFill>
                  <a:schemeClr val="accent2"/>
                </a:solidFill>
                <a:latin typeface="Times New Roman" panose="02020603050405020304" pitchFamily="18" charset="0"/>
                <a:cs typeface="Times New Roman" panose="02020603050405020304" pitchFamily="18" charset="0"/>
              </a:rPr>
              <a:t>môn</a:t>
            </a:r>
            <a:r>
              <a:rPr lang="en-US" sz="3400" b="1" dirty="0">
                <a:solidFill>
                  <a:schemeClr val="accent2"/>
                </a:solidFill>
                <a:latin typeface="Times New Roman" panose="02020603050405020304" pitchFamily="18" charset="0"/>
                <a:cs typeface="Times New Roman" panose="02020603050405020304" pitchFamily="18" charset="0"/>
              </a:rPr>
              <a:t> </a:t>
            </a:r>
            <a:r>
              <a:rPr lang="en-US" sz="3400" b="1" dirty="0" err="1">
                <a:solidFill>
                  <a:schemeClr val="accent2"/>
                </a:solidFill>
                <a:latin typeface="Times New Roman" panose="02020603050405020304" pitchFamily="18" charset="0"/>
                <a:cs typeface="Times New Roman" panose="02020603050405020304" pitchFamily="18" charset="0"/>
              </a:rPr>
              <a:t>ngữ</a:t>
            </a:r>
            <a:r>
              <a:rPr lang="en-US" sz="3400" b="1" dirty="0">
                <a:solidFill>
                  <a:schemeClr val="accent2"/>
                </a:solidFill>
                <a:latin typeface="Times New Roman" panose="02020603050405020304" pitchFamily="18" charset="0"/>
                <a:cs typeface="Times New Roman" panose="02020603050405020304" pitchFamily="18" charset="0"/>
              </a:rPr>
              <a:t> </a:t>
            </a:r>
            <a:r>
              <a:rPr lang="en-US" sz="3400" b="1" dirty="0" err="1">
                <a:solidFill>
                  <a:schemeClr val="accent2"/>
                </a:solidFill>
                <a:latin typeface="Times New Roman" panose="02020603050405020304" pitchFamily="18" charset="0"/>
                <a:cs typeface="Times New Roman" panose="02020603050405020304" pitchFamily="18" charset="0"/>
              </a:rPr>
              <a:t>văn</a:t>
            </a:r>
            <a:r>
              <a:rPr lang="en-US" sz="3400" b="1" dirty="0">
                <a:solidFill>
                  <a:schemeClr val="accent2"/>
                </a:solidFill>
                <a:latin typeface="Times New Roman" panose="02020603050405020304" pitchFamily="18" charset="0"/>
                <a:cs typeface="Times New Roman" panose="02020603050405020304" pitchFamily="18" charset="0"/>
              </a:rPr>
              <a:t> 2018: </a:t>
            </a:r>
          </a:p>
        </p:txBody>
      </p:sp>
      <p:sp>
        <p:nvSpPr>
          <p:cNvPr id="3" name="Content Placeholder 2">
            <a:extLst>
              <a:ext uri="{FF2B5EF4-FFF2-40B4-BE49-F238E27FC236}">
                <a16:creationId xmlns="" xmlns:a16="http://schemas.microsoft.com/office/drawing/2014/main" id="{6935E611-F827-4303-A212-ED0EF68925C8}"/>
              </a:ext>
            </a:extLst>
          </p:cNvPr>
          <p:cNvSpPr>
            <a:spLocks noGrp="1"/>
          </p:cNvSpPr>
          <p:nvPr>
            <p:ph idx="1"/>
          </p:nvPr>
        </p:nvSpPr>
        <p:spPr>
          <a:xfrm>
            <a:off x="319313" y="1981200"/>
            <a:ext cx="11611429" cy="4572000"/>
          </a:xfrm>
        </p:spPr>
        <p:txBody>
          <a:bodyPr>
            <a:noAutofit/>
          </a:bodyPr>
          <a:lstStyle/>
          <a:p>
            <a:pPr marL="82296" indent="0" algn="just">
              <a:buNone/>
            </a:pPr>
            <a:r>
              <a:rPr lang="en-US" sz="3400" dirty="0" smtClean="0">
                <a:latin typeface="Times New Roman" panose="02020603050405020304" pitchFamily="18" charset="0"/>
                <a:cs typeface="Times New Roman" panose="02020603050405020304" pitchFamily="18" charset="0"/>
              </a:rPr>
              <a:t>	A</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Đảm</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bảo</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kế</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thừa</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và</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phát</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triển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các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ch</a:t>
            </a:r>
            <a:r>
              <a:rPr lang="vi-VN" sz="3400" dirty="0">
                <a:latin typeface="Times New Roman" panose="02020603050405020304" pitchFamily="18" charset="0"/>
                <a:cs typeface="Times New Roman" panose="02020603050405020304" pitchFamily="18" charset="0"/>
              </a:rPr>
              <a:t>ư</a:t>
            </a:r>
            <a:r>
              <a:rPr lang="en-US" sz="3400" dirty="0" err="1">
                <a:latin typeface="Times New Roman" panose="02020603050405020304" pitchFamily="18" charset="0"/>
                <a:cs typeface="Times New Roman" panose="02020603050405020304" pitchFamily="18" charset="0"/>
              </a:rPr>
              <a:t>ơng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trình</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Ngữ</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văn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đã</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có</a:t>
            </a:r>
            <a:r>
              <a:rPr lang="en-US" sz="3400" dirty="0">
                <a:latin typeface="Times New Roman" panose="02020603050405020304" pitchFamily="18" charset="0"/>
                <a:cs typeface="Times New Roman" panose="02020603050405020304" pitchFamily="18" charset="0"/>
              </a:rPr>
              <a:t>.</a:t>
            </a:r>
          </a:p>
          <a:p>
            <a:pPr marL="82296" indent="0" algn="just">
              <a:buNone/>
            </a:pPr>
            <a:r>
              <a:rPr lang="en-US" sz="3400" dirty="0" smtClean="0">
                <a:latin typeface="Times New Roman" panose="02020603050405020304" pitchFamily="18" charset="0"/>
                <a:cs typeface="Times New Roman" panose="02020603050405020304" pitchFamily="18" charset="0"/>
              </a:rPr>
              <a:t>	B</a:t>
            </a:r>
            <a:r>
              <a:rPr lang="en-US" sz="3400" dirty="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Đảm</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bảo</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sự</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phù</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hợp</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của</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văn</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bản</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với</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yêu</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cầu</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phát</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triển</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và</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thời</a:t>
            </a:r>
            <a:r>
              <a:rPr lang="en-US" sz="3400" dirty="0" smtClean="0">
                <a:latin typeface="Times New Roman" panose="02020603050405020304" pitchFamily="18" charset="0"/>
                <a:cs typeface="Times New Roman" panose="02020603050405020304" pitchFamily="18" charset="0"/>
              </a:rPr>
              <a:t> l</a:t>
            </a:r>
            <a:r>
              <a:rPr lang="vi-VN" sz="3400" dirty="0" smtClean="0">
                <a:latin typeface="Times New Roman" panose="02020603050405020304" pitchFamily="18" charset="0"/>
                <a:cs typeface="Times New Roman" panose="02020603050405020304" pitchFamily="18" charset="0"/>
              </a:rPr>
              <a:t>ư</a:t>
            </a:r>
            <a:r>
              <a:rPr lang="en-US" sz="3400" dirty="0" err="1" smtClean="0">
                <a:latin typeface="Times New Roman" panose="02020603050405020304" pitchFamily="18" charset="0"/>
                <a:cs typeface="Times New Roman" panose="02020603050405020304" pitchFamily="18" charset="0"/>
              </a:rPr>
              <a:t>ợng</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học</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tập</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của</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ch</a:t>
            </a:r>
            <a:r>
              <a:rPr lang="vi-VN" sz="3400" dirty="0" smtClean="0">
                <a:latin typeface="Times New Roman" panose="02020603050405020304" pitchFamily="18" charset="0"/>
                <a:cs typeface="Times New Roman" panose="02020603050405020304" pitchFamily="18" charset="0"/>
              </a:rPr>
              <a:t>ư</a:t>
            </a:r>
            <a:r>
              <a:rPr lang="en-US" sz="3400" dirty="0" err="1" smtClean="0">
                <a:latin typeface="Times New Roman" panose="02020603050405020304" pitchFamily="18" charset="0"/>
                <a:cs typeface="Times New Roman" panose="02020603050405020304" pitchFamily="18" charset="0"/>
              </a:rPr>
              <a:t>ơng</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trình</a:t>
            </a:r>
            <a:r>
              <a:rPr lang="en-US" sz="3400" dirty="0" smtClean="0">
                <a:latin typeface="Times New Roman" panose="02020603050405020304" pitchFamily="18" charset="0"/>
                <a:cs typeface="Times New Roman" panose="02020603050405020304" pitchFamily="18" charset="0"/>
              </a:rPr>
              <a:t>.</a:t>
            </a:r>
            <a:endParaRPr lang="en-US" sz="3400" dirty="0">
              <a:latin typeface="Times New Roman" panose="02020603050405020304" pitchFamily="18" charset="0"/>
              <a:cs typeface="Times New Roman" panose="02020603050405020304" pitchFamily="18" charset="0"/>
            </a:endParaRPr>
          </a:p>
          <a:p>
            <a:pPr marL="82296" indent="0" algn="just">
              <a:buNone/>
            </a:pPr>
            <a:r>
              <a:rPr lang="en-US" sz="3400" dirty="0" smtClean="0">
                <a:latin typeface="Times New Roman" panose="02020603050405020304" pitchFamily="18" charset="0"/>
                <a:cs typeface="Times New Roman" panose="02020603050405020304" pitchFamily="18" charset="0"/>
              </a:rPr>
              <a:t>	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Đảm</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bảo</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tỉ</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lệ</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hợp</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lí</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giữa</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văn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bản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văn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học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với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văn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bản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nghị</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luận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và</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văn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bản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thông</a:t>
            </a:r>
            <a:r>
              <a:rPr lang="en-US" sz="3400" dirty="0">
                <a:latin typeface="Times New Roman" panose="02020603050405020304" pitchFamily="18" charset="0"/>
                <a:cs typeface="Times New Roman" panose="02020603050405020304" pitchFamily="18" charset="0"/>
              </a:rPr>
              <a:t> tin.</a:t>
            </a:r>
          </a:p>
          <a:p>
            <a:pPr marL="82296" indent="0" algn="just">
              <a:buNone/>
            </a:pPr>
            <a:r>
              <a:rPr lang="en-US" sz="3400" dirty="0" smtClean="0">
                <a:latin typeface="Times New Roman" panose="02020603050405020304" pitchFamily="18" charset="0"/>
                <a:cs typeface="Times New Roman" panose="02020603050405020304" pitchFamily="18" charset="0"/>
              </a:rPr>
              <a:t>	D</a:t>
            </a:r>
            <a:r>
              <a:rPr lang="en-US" sz="3400" dirty="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Đảm</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bảo</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đầy</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đủ</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các</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tác</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phẩm</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bắt</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buộc</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và</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các</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tác</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phẩm</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bắt</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buộc</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tự</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chọn</a:t>
            </a:r>
            <a:r>
              <a:rPr lang="en-US" sz="3400" dirty="0" smtClean="0">
                <a:latin typeface="Times New Roman" panose="02020603050405020304" pitchFamily="18" charset="0"/>
                <a:cs typeface="Times New Roman" panose="02020603050405020304" pitchFamily="18" charset="0"/>
              </a:rPr>
              <a:t>.</a:t>
            </a:r>
          </a:p>
          <a:p>
            <a:pPr marL="82296" indent="0" algn="just">
              <a:buNone/>
            </a:pPr>
            <a:endParaRPr lang="en-US" sz="3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826095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rgbClr val="FB1C05"/>
                                      </p:to>
                                    </p:animClr>
                                    <p:animClr clrSpc="rgb" dir="cw">
                                      <p:cBhvr>
                                        <p:cTn id="7" dur="500" fill="hold"/>
                                        <p:tgtEl>
                                          <p:spTgt spid="3">
                                            <p:txEl>
                                              <p:pRg st="3" end="3"/>
                                            </p:txEl>
                                          </p:spTgt>
                                        </p:tgtEl>
                                        <p:attrNameLst>
                                          <p:attrName>fillcolor</p:attrName>
                                        </p:attrNameLst>
                                      </p:cBhvr>
                                      <p:to>
                                        <a:srgbClr val="FB1C05"/>
                                      </p:to>
                                    </p:animClr>
                                    <p:set>
                                      <p:cBhvr>
                                        <p:cTn id="8" dur="500" fill="hold"/>
                                        <p:tgtEl>
                                          <p:spTgt spid="3">
                                            <p:txEl>
                                              <p:pRg st="3" end="3"/>
                                            </p:txEl>
                                          </p:spTgt>
                                        </p:tgtEl>
                                        <p:attrNameLst>
                                          <p:attrName>fill.type</p:attrName>
                                        </p:attrNameLst>
                                      </p:cBhvr>
                                      <p:to>
                                        <p:strVal val="solid"/>
                                      </p:to>
                                    </p:set>
                                    <p:set>
                                      <p:cBhvr>
                                        <p:cTn id="9" dur="500" fill="hold"/>
                                        <p:tgtEl>
                                          <p:spTgt spid="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5B9707-DA2F-46F6-AB0C-BDAE2A0570EE}"/>
              </a:ext>
            </a:extLst>
          </p:cNvPr>
          <p:cNvSpPr>
            <a:spLocks noGrp="1"/>
          </p:cNvSpPr>
          <p:nvPr>
            <p:ph type="title"/>
          </p:nvPr>
        </p:nvSpPr>
        <p:spPr>
          <a:xfrm>
            <a:off x="697132" y="533400"/>
            <a:ext cx="11480800" cy="1143000"/>
          </a:xfrm>
        </p:spPr>
        <p:txBody>
          <a:bodyPr>
            <a:noAutofit/>
          </a:bodyPr>
          <a:lstStyle/>
          <a:p>
            <a:r>
              <a:rPr lang="en-US" sz="3600" b="1" dirty="0" smtClean="0">
                <a:effectLst/>
                <a:latin typeface="Times New Roman" panose="02020603050405020304" pitchFamily="18" charset="0"/>
                <a:cs typeface="Times New Roman" panose="02020603050405020304" pitchFamily="18" charset="0"/>
              </a:rPr>
              <a:t>	</a:t>
            </a:r>
            <a:r>
              <a:rPr lang="en-US" sz="3600" b="1" dirty="0" smtClean="0">
                <a:solidFill>
                  <a:schemeClr val="accent2"/>
                </a:solidFill>
                <a:effectLst/>
                <a:latin typeface="Times New Roman" panose="02020603050405020304" pitchFamily="18" charset="0"/>
                <a:cs typeface="Times New Roman" panose="02020603050405020304" pitchFamily="18" charset="0"/>
              </a:rPr>
              <a:t>15. </a:t>
            </a:r>
            <a:r>
              <a:rPr lang="en-US" sz="3600" b="1" dirty="0" err="1">
                <a:solidFill>
                  <a:schemeClr val="accent2"/>
                </a:solidFill>
                <a:effectLst/>
                <a:latin typeface="Times New Roman" panose="02020603050405020304" pitchFamily="18" charset="0"/>
                <a:cs typeface="Times New Roman" panose="02020603050405020304" pitchFamily="18" charset="0"/>
              </a:rPr>
              <a:t>Các</a:t>
            </a:r>
            <a:r>
              <a:rPr lang="en-US" sz="3600" b="1" dirty="0">
                <a:solidFill>
                  <a:schemeClr val="accent2"/>
                </a:solidFill>
                <a:effectLst/>
                <a:latin typeface="Times New Roman" panose="02020603050405020304" pitchFamily="18" charset="0"/>
                <a:cs typeface="Times New Roman" panose="02020603050405020304" pitchFamily="18" charset="0"/>
              </a:rPr>
              <a:t> </a:t>
            </a:r>
            <a:r>
              <a:rPr lang="en-US" sz="3600" b="1" dirty="0" err="1">
                <a:solidFill>
                  <a:schemeClr val="accent2"/>
                </a:solidFill>
                <a:effectLst/>
                <a:latin typeface="Times New Roman" panose="02020603050405020304" pitchFamily="18" charset="0"/>
                <a:cs typeface="Times New Roman" panose="02020603050405020304" pitchFamily="18" charset="0"/>
              </a:rPr>
              <a:t>căn</a:t>
            </a:r>
            <a:r>
              <a:rPr lang="en-US" sz="3600" b="1" dirty="0">
                <a:solidFill>
                  <a:schemeClr val="accent2"/>
                </a:solidFill>
                <a:effectLst/>
                <a:latin typeface="Times New Roman" panose="02020603050405020304" pitchFamily="18" charset="0"/>
                <a:cs typeface="Times New Roman" panose="02020603050405020304" pitchFamily="18" charset="0"/>
              </a:rPr>
              <a:t> </a:t>
            </a:r>
            <a:r>
              <a:rPr lang="en-US" sz="3600" b="1" dirty="0" err="1">
                <a:solidFill>
                  <a:schemeClr val="accent2"/>
                </a:solidFill>
                <a:effectLst/>
                <a:latin typeface="Times New Roman" panose="02020603050405020304" pitchFamily="18" charset="0"/>
                <a:cs typeface="Times New Roman" panose="02020603050405020304" pitchFamily="18" charset="0"/>
              </a:rPr>
              <a:t>cứ</a:t>
            </a:r>
            <a:r>
              <a:rPr lang="en-US" sz="3600" b="1" dirty="0">
                <a:solidFill>
                  <a:schemeClr val="accent2"/>
                </a:solidFill>
                <a:effectLst/>
                <a:latin typeface="Times New Roman" panose="02020603050405020304" pitchFamily="18" charset="0"/>
                <a:cs typeface="Times New Roman" panose="02020603050405020304" pitchFamily="18" charset="0"/>
              </a:rPr>
              <a:t> </a:t>
            </a:r>
            <a:r>
              <a:rPr lang="en-US" sz="3600" b="1" dirty="0" err="1">
                <a:solidFill>
                  <a:schemeClr val="accent2"/>
                </a:solidFill>
                <a:effectLst/>
                <a:latin typeface="Times New Roman" panose="02020603050405020304" pitchFamily="18" charset="0"/>
                <a:cs typeface="Times New Roman" panose="02020603050405020304" pitchFamily="18" charset="0"/>
              </a:rPr>
              <a:t>để</a:t>
            </a:r>
            <a:r>
              <a:rPr lang="en-US" sz="3600" b="1" dirty="0">
                <a:solidFill>
                  <a:schemeClr val="accent2"/>
                </a:solidFill>
                <a:effectLst/>
                <a:latin typeface="Times New Roman" panose="02020603050405020304" pitchFamily="18" charset="0"/>
                <a:cs typeface="Times New Roman" panose="02020603050405020304" pitchFamily="18" charset="0"/>
              </a:rPr>
              <a:t> </a:t>
            </a:r>
            <a:r>
              <a:rPr lang="en-US" sz="3600" b="1" dirty="0" err="1">
                <a:solidFill>
                  <a:schemeClr val="accent2"/>
                </a:solidFill>
                <a:effectLst/>
                <a:latin typeface="Times New Roman" panose="02020603050405020304" pitchFamily="18" charset="0"/>
                <a:cs typeface="Times New Roman" panose="02020603050405020304" pitchFamily="18" charset="0"/>
              </a:rPr>
              <a:t>xây</a:t>
            </a:r>
            <a:r>
              <a:rPr lang="en-US" sz="3600" b="1" dirty="0">
                <a:solidFill>
                  <a:schemeClr val="accent2"/>
                </a:solidFill>
                <a:effectLst/>
                <a:latin typeface="Times New Roman" panose="02020603050405020304" pitchFamily="18" charset="0"/>
                <a:cs typeface="Times New Roman" panose="02020603050405020304" pitchFamily="18" charset="0"/>
              </a:rPr>
              <a:t> </a:t>
            </a:r>
            <a:r>
              <a:rPr lang="en-US" sz="3600" b="1" dirty="0" err="1">
                <a:solidFill>
                  <a:schemeClr val="accent2"/>
                </a:solidFill>
                <a:effectLst/>
                <a:latin typeface="Times New Roman" panose="02020603050405020304" pitchFamily="18" charset="0"/>
                <a:cs typeface="Times New Roman" panose="02020603050405020304" pitchFamily="18" charset="0"/>
              </a:rPr>
              <a:t>dựng</a:t>
            </a:r>
            <a:r>
              <a:rPr lang="en-US" sz="3600" b="1" dirty="0">
                <a:solidFill>
                  <a:schemeClr val="accent2"/>
                </a:solidFill>
                <a:effectLst/>
                <a:latin typeface="Times New Roman" panose="02020603050405020304" pitchFamily="18" charset="0"/>
                <a:cs typeface="Times New Roman" panose="02020603050405020304" pitchFamily="18" charset="0"/>
              </a:rPr>
              <a:t> </a:t>
            </a:r>
            <a:r>
              <a:rPr lang="en-US" sz="3600" b="1" dirty="0" err="1">
                <a:solidFill>
                  <a:schemeClr val="accent2"/>
                </a:solidFill>
                <a:effectLst/>
                <a:latin typeface="Times New Roman" panose="02020603050405020304" pitchFamily="18" charset="0"/>
                <a:cs typeface="Times New Roman" panose="02020603050405020304" pitchFamily="18" charset="0"/>
              </a:rPr>
              <a:t>nội</a:t>
            </a:r>
            <a:r>
              <a:rPr lang="en-US" sz="3600" b="1" dirty="0">
                <a:solidFill>
                  <a:schemeClr val="accent2"/>
                </a:solidFill>
                <a:effectLst/>
                <a:latin typeface="Times New Roman" panose="02020603050405020304" pitchFamily="18" charset="0"/>
                <a:cs typeface="Times New Roman" panose="02020603050405020304" pitchFamily="18" charset="0"/>
              </a:rPr>
              <a:t> dung </a:t>
            </a:r>
            <a:r>
              <a:rPr lang="en-US" sz="3600" b="1" dirty="0" err="1">
                <a:solidFill>
                  <a:schemeClr val="accent2"/>
                </a:solidFill>
                <a:effectLst/>
                <a:latin typeface="Times New Roman" panose="02020603050405020304" pitchFamily="18" charset="0"/>
                <a:cs typeface="Times New Roman" panose="02020603050405020304" pitchFamily="18" charset="0"/>
              </a:rPr>
              <a:t>dạy</a:t>
            </a:r>
            <a:r>
              <a:rPr lang="en-US" sz="3600" b="1" dirty="0">
                <a:solidFill>
                  <a:schemeClr val="accent2"/>
                </a:solidFill>
                <a:effectLst/>
                <a:latin typeface="Times New Roman" panose="02020603050405020304" pitchFamily="18" charset="0"/>
                <a:cs typeface="Times New Roman" panose="02020603050405020304" pitchFamily="18" charset="0"/>
              </a:rPr>
              <a:t> </a:t>
            </a:r>
            <a:r>
              <a:rPr lang="en-US" sz="3600" b="1" dirty="0" err="1">
                <a:solidFill>
                  <a:schemeClr val="accent2"/>
                </a:solidFill>
                <a:effectLst/>
                <a:latin typeface="Times New Roman" panose="02020603050405020304" pitchFamily="18" charset="0"/>
                <a:cs typeface="Times New Roman" panose="02020603050405020304" pitchFamily="18" charset="0"/>
              </a:rPr>
              <a:t>học</a:t>
            </a:r>
            <a:r>
              <a:rPr lang="en-US" sz="3600" b="1" dirty="0">
                <a:solidFill>
                  <a:schemeClr val="accent2"/>
                </a:solidFill>
                <a:effectLst/>
                <a:latin typeface="Times New Roman" panose="02020603050405020304" pitchFamily="18" charset="0"/>
                <a:cs typeface="Times New Roman" panose="02020603050405020304" pitchFamily="18" charset="0"/>
              </a:rPr>
              <a:t> </a:t>
            </a:r>
            <a:r>
              <a:rPr lang="en-US" sz="3600" b="1" dirty="0" err="1">
                <a:solidFill>
                  <a:schemeClr val="accent2"/>
                </a:solidFill>
                <a:effectLst/>
                <a:latin typeface="Times New Roman" panose="02020603050405020304" pitchFamily="18" charset="0"/>
                <a:cs typeface="Times New Roman" panose="02020603050405020304" pitchFamily="18" charset="0"/>
              </a:rPr>
              <a:t>trong</a:t>
            </a:r>
            <a:r>
              <a:rPr lang="en-US" sz="3600" b="1" dirty="0">
                <a:solidFill>
                  <a:schemeClr val="accent2"/>
                </a:solidFill>
                <a:effectLst/>
                <a:latin typeface="Times New Roman" panose="02020603050405020304" pitchFamily="18" charset="0"/>
                <a:cs typeface="Times New Roman" panose="02020603050405020304" pitchFamily="18" charset="0"/>
              </a:rPr>
              <a:t> </a:t>
            </a:r>
            <a:r>
              <a:rPr lang="en-US" sz="3600" b="1" dirty="0" err="1">
                <a:solidFill>
                  <a:schemeClr val="accent2"/>
                </a:solidFill>
                <a:effectLst/>
                <a:latin typeface="Times New Roman" panose="02020603050405020304" pitchFamily="18" charset="0"/>
                <a:cs typeface="Times New Roman" panose="02020603050405020304" pitchFamily="18" charset="0"/>
              </a:rPr>
              <a:t>môn</a:t>
            </a:r>
            <a:r>
              <a:rPr lang="en-US" sz="3600" b="1" dirty="0">
                <a:solidFill>
                  <a:schemeClr val="accent2"/>
                </a:solidFill>
                <a:effectLst/>
                <a:latin typeface="Times New Roman" panose="02020603050405020304" pitchFamily="18" charset="0"/>
                <a:cs typeface="Times New Roman" panose="02020603050405020304" pitchFamily="18" charset="0"/>
              </a:rPr>
              <a:t> </a:t>
            </a:r>
            <a:r>
              <a:rPr lang="en-US" sz="3600" b="1" dirty="0" err="1">
                <a:solidFill>
                  <a:schemeClr val="accent2"/>
                </a:solidFill>
                <a:effectLst/>
                <a:latin typeface="Times New Roman" panose="02020603050405020304" pitchFamily="18" charset="0"/>
                <a:cs typeface="Times New Roman" panose="02020603050405020304" pitchFamily="18" charset="0"/>
              </a:rPr>
              <a:t>Ngữ</a:t>
            </a:r>
            <a:r>
              <a:rPr lang="en-US" sz="3600" b="1" dirty="0">
                <a:solidFill>
                  <a:schemeClr val="accent2"/>
                </a:solidFill>
                <a:effectLst/>
                <a:latin typeface="Times New Roman" panose="02020603050405020304" pitchFamily="18" charset="0"/>
                <a:cs typeface="Times New Roman" panose="02020603050405020304" pitchFamily="18" charset="0"/>
              </a:rPr>
              <a:t> </a:t>
            </a:r>
            <a:r>
              <a:rPr lang="en-US" sz="3600" b="1" dirty="0" err="1">
                <a:solidFill>
                  <a:schemeClr val="accent2"/>
                </a:solidFill>
                <a:effectLst/>
                <a:latin typeface="Times New Roman" panose="02020603050405020304" pitchFamily="18" charset="0"/>
                <a:cs typeface="Times New Roman" panose="02020603050405020304" pitchFamily="18" charset="0"/>
              </a:rPr>
              <a:t>văn</a:t>
            </a:r>
            <a:r>
              <a:rPr lang="en-US" sz="3600" b="1" dirty="0">
                <a:solidFill>
                  <a:schemeClr val="accent2"/>
                </a:solidFill>
                <a:effectLst/>
                <a:latin typeface="Times New Roman" panose="02020603050405020304" pitchFamily="18" charset="0"/>
                <a:cs typeface="Times New Roman" panose="02020603050405020304" pitchFamily="18" charset="0"/>
              </a:rPr>
              <a:t> 2018 </a:t>
            </a:r>
            <a:r>
              <a:rPr lang="en-US" sz="3600" b="1" dirty="0" err="1">
                <a:solidFill>
                  <a:schemeClr val="accent2"/>
                </a:solidFill>
                <a:effectLst/>
                <a:latin typeface="Times New Roman" panose="02020603050405020304" pitchFamily="18" charset="0"/>
                <a:cs typeface="Times New Roman" panose="02020603050405020304" pitchFamily="18" charset="0"/>
              </a:rPr>
              <a:t>là</a:t>
            </a:r>
            <a:r>
              <a:rPr lang="en-US" sz="3600" b="1" dirty="0">
                <a:solidFill>
                  <a:schemeClr val="accent2"/>
                </a:solidFill>
                <a:effectLst/>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 xmlns:a16="http://schemas.microsoft.com/office/drawing/2014/main" id="{203697C6-5661-4D5A-B9C1-57A32382FEA9}"/>
              </a:ext>
            </a:extLst>
          </p:cNvPr>
          <p:cNvSpPr>
            <a:spLocks noGrp="1"/>
          </p:cNvSpPr>
          <p:nvPr>
            <p:ph idx="1"/>
          </p:nvPr>
        </p:nvSpPr>
        <p:spPr>
          <a:xfrm>
            <a:off x="663728" y="1859071"/>
            <a:ext cx="11088469" cy="4800600"/>
          </a:xfrm>
        </p:spPr>
        <p:txBody>
          <a:bodyPr>
            <a:noAutofit/>
          </a:bodyPr>
          <a:lstStyle/>
          <a:p>
            <a:pPr marL="82296" indent="0" algn="just">
              <a:buNone/>
            </a:pPr>
            <a:r>
              <a:rPr lang="en-US" sz="3600" dirty="0" smtClean="0">
                <a:latin typeface="Times New Roman" panose="02020603050405020304" pitchFamily="18" charset="0"/>
                <a:cs typeface="Times New Roman" panose="02020603050405020304" pitchFamily="18" charset="0"/>
              </a:rPr>
              <a:t>	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Mục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dục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phổ</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thừa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a:t>
            </a:r>
            <a:r>
              <a:rPr lang="vi-VN" sz="3600" dirty="0">
                <a:latin typeface="Times New Roman" panose="02020603050405020304" pitchFamily="18" charset="0"/>
                <a:cs typeface="Times New Roman" panose="02020603050405020304" pitchFamily="18" charset="0"/>
              </a:rPr>
              <a:t>ư</a:t>
            </a:r>
            <a:r>
              <a:rPr lang="en-US" sz="3600" dirty="0" err="1">
                <a:latin typeface="Times New Roman" panose="02020603050405020304" pitchFamily="18" charset="0"/>
                <a:cs typeface="Times New Roman" panose="02020603050405020304" pitchFamily="18" charset="0"/>
              </a:rPr>
              <a:t>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hiện</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hành</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a:p>
            <a:pPr marL="82296" indent="0" algn="just">
              <a:buNone/>
            </a:pPr>
            <a:r>
              <a:rPr lang="en-US" sz="3600" dirty="0" smtClean="0">
                <a:latin typeface="Times New Roman" panose="02020603050405020304" pitchFamily="18" charset="0"/>
                <a:cs typeface="Times New Roman" panose="02020603050405020304" pitchFamily="18" charset="0"/>
              </a:rPr>
              <a:t>	B</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Mục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cấp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mục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môn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a:t>
            </a:r>
          </a:p>
          <a:p>
            <a:pPr marL="82296" indent="0" algn="just">
              <a:buNone/>
            </a:pPr>
            <a:r>
              <a:rPr lang="en-US" sz="3600" dirty="0" smtClean="0">
                <a:latin typeface="Times New Roman" panose="02020603050405020304" pitchFamily="18" charset="0"/>
                <a:cs typeface="Times New Roman" panose="02020603050405020304" pitchFamily="18" charset="0"/>
              </a:rPr>
              <a:t>	C</a:t>
            </a:r>
            <a:r>
              <a:rPr lang="en-US" sz="3600" dirty="0">
                <a:latin typeface="Times New Roman" panose="02020603050405020304" pitchFamily="18" charset="0"/>
                <a:cs typeface="Times New Roman" panose="02020603050405020304" pitchFamily="18" charset="0"/>
              </a:rPr>
              <a:t>. C</a:t>
            </a:r>
            <a:r>
              <a:rPr lang="vi-VN" sz="3600" dirty="0">
                <a:latin typeface="Times New Roman" panose="02020603050405020304" pitchFamily="18" charset="0"/>
                <a:cs typeface="Times New Roman" panose="02020603050405020304" pitchFamily="18" charset="0"/>
              </a:rPr>
              <a:t>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sở</a:t>
            </a:r>
            <a:r>
              <a:rPr lang="en-US" sz="3600" dirty="0">
                <a:latin typeface="Times New Roman" panose="02020603050405020304" pitchFamily="18" charset="0"/>
                <a:cs typeface="Times New Roman" panose="02020603050405020304" pitchFamily="18" charset="0"/>
              </a:rPr>
              <a:t> khoa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bộ</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môn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Ngữ</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thừa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a:t>
            </a:r>
            <a:r>
              <a:rPr lang="vi-VN" sz="3600" dirty="0">
                <a:latin typeface="Times New Roman" panose="02020603050405020304" pitchFamily="18" charset="0"/>
                <a:cs typeface="Times New Roman" panose="02020603050405020304" pitchFamily="18" charset="0"/>
              </a:rPr>
              <a:t>ư</a:t>
            </a:r>
            <a:r>
              <a:rPr lang="en-US" sz="3600" dirty="0" err="1">
                <a:latin typeface="Times New Roman" panose="02020603050405020304" pitchFamily="18" charset="0"/>
                <a:cs typeface="Times New Roman" panose="02020603050405020304" pitchFamily="18" charset="0"/>
              </a:rPr>
              <a:t>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yêu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cầu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a:t>
            </a:r>
            <a:r>
              <a:rPr lang="vi-VN" sz="3600" dirty="0">
                <a:latin typeface="Times New Roman" panose="02020603050405020304" pitchFamily="18" charset="0"/>
                <a:cs typeface="Times New Roman" panose="02020603050405020304" pitchFamily="18" charset="0"/>
              </a:rPr>
              <a:t>ư</a:t>
            </a:r>
            <a:r>
              <a:rPr lang="en-US" sz="3600" dirty="0" err="1">
                <a:latin typeface="Times New Roman" panose="02020603050405020304" pitchFamily="18" charset="0"/>
                <a:cs typeface="Times New Roman" panose="02020603050405020304" pitchFamily="18" charset="0"/>
              </a:rPr>
              <a:t>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n</a:t>
            </a:r>
            <a:r>
              <a:rPr lang="vi-VN" sz="3600" dirty="0">
                <a:latin typeface="Times New Roman" panose="02020603050405020304" pitchFamily="18" charset="0"/>
                <a:cs typeface="Times New Roman" panose="02020603050405020304" pitchFamily="18" charset="0"/>
              </a:rPr>
              <a:t>ư</a:t>
            </a:r>
            <a:r>
              <a:rPr lang="en-US" sz="3600" dirty="0" err="1">
                <a:latin typeface="Times New Roman" panose="02020603050405020304" pitchFamily="18" charset="0"/>
                <a:cs typeface="Times New Roman" panose="02020603050405020304" pitchFamily="18" charset="0"/>
              </a:rPr>
              <a:t>ớc</a:t>
            </a:r>
            <a:r>
              <a:rPr lang="en-US" sz="3600" dirty="0">
                <a:latin typeface="Times New Roman" panose="02020603050405020304" pitchFamily="18" charset="0"/>
                <a:cs typeface="Times New Roman" panose="02020603050405020304" pitchFamily="18" charset="0"/>
              </a:rPr>
              <a:t>.</a:t>
            </a:r>
          </a:p>
          <a:p>
            <a:pPr marL="82296" indent="0" algn="just">
              <a:buNone/>
            </a:pPr>
            <a:r>
              <a:rPr lang="en-US" sz="3600" dirty="0" smtClean="0">
                <a:latin typeface="Times New Roman" panose="02020603050405020304" pitchFamily="18" charset="0"/>
                <a:cs typeface="Times New Roman" panose="02020603050405020304" pitchFamily="18" charset="0"/>
              </a:rPr>
              <a:t>	D</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ba</a:t>
            </a:r>
            <a:r>
              <a:rPr lang="en-US" sz="3600" dirty="0">
                <a:latin typeface="Times New Roman" panose="02020603050405020304" pitchFamily="18" charset="0"/>
                <a:cs typeface="Times New Roman" panose="02020603050405020304" pitchFamily="18" charset="0"/>
              </a:rPr>
              <a:t> ý </a:t>
            </a:r>
            <a:r>
              <a:rPr lang="en-US" sz="3600" dirty="0" err="1">
                <a:latin typeface="Times New Roman" panose="02020603050405020304" pitchFamily="18" charset="0"/>
                <a:cs typeface="Times New Roman" panose="02020603050405020304" pitchFamily="18" charset="0"/>
              </a:rPr>
              <a:t>trên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đúng</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229048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rgbClr val="FB1C05"/>
                                      </p:to>
                                    </p:animClr>
                                    <p:animClr clrSpc="rgb" dir="cw">
                                      <p:cBhvr>
                                        <p:cTn id="7" dur="500" fill="hold"/>
                                        <p:tgtEl>
                                          <p:spTgt spid="3">
                                            <p:txEl>
                                              <p:pRg st="3" end="3"/>
                                            </p:txEl>
                                          </p:spTgt>
                                        </p:tgtEl>
                                        <p:attrNameLst>
                                          <p:attrName>fillcolor</p:attrName>
                                        </p:attrNameLst>
                                      </p:cBhvr>
                                      <p:to>
                                        <a:srgbClr val="FB1C05"/>
                                      </p:to>
                                    </p:animClr>
                                    <p:set>
                                      <p:cBhvr>
                                        <p:cTn id="8" dur="500" fill="hold"/>
                                        <p:tgtEl>
                                          <p:spTgt spid="3">
                                            <p:txEl>
                                              <p:pRg st="3" end="3"/>
                                            </p:txEl>
                                          </p:spTgt>
                                        </p:tgtEl>
                                        <p:attrNameLst>
                                          <p:attrName>fill.type</p:attrName>
                                        </p:attrNameLst>
                                      </p:cBhvr>
                                      <p:to>
                                        <p:strVal val="solid"/>
                                      </p:to>
                                    </p:set>
                                    <p:set>
                                      <p:cBhvr>
                                        <p:cTn id="9" dur="500" fill="hold"/>
                                        <p:tgtEl>
                                          <p:spTgt spid="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D71C19-7906-44D6-8ACC-68670C2FBBD4}"/>
              </a:ext>
            </a:extLst>
          </p:cNvPr>
          <p:cNvSpPr>
            <a:spLocks noGrp="1"/>
          </p:cNvSpPr>
          <p:nvPr>
            <p:ph type="title"/>
          </p:nvPr>
        </p:nvSpPr>
        <p:spPr>
          <a:xfrm>
            <a:off x="609602" y="533400"/>
            <a:ext cx="11582397" cy="1143000"/>
          </a:xfrm>
        </p:spPr>
        <p:txBody>
          <a:bodyPr>
            <a:noAutofit/>
          </a:bodyPr>
          <a:lstStyle/>
          <a:p>
            <a:pPr algn="just"/>
            <a:r>
              <a:rPr lang="en-US" sz="3600" b="1" dirty="0" smtClean="0">
                <a:effectLst/>
                <a:latin typeface="Times New Roman" panose="02020603050405020304" pitchFamily="18" charset="0"/>
                <a:cs typeface="Times New Roman" panose="02020603050405020304" pitchFamily="18" charset="0"/>
              </a:rPr>
              <a:t>	</a:t>
            </a:r>
            <a:r>
              <a:rPr lang="en-US" sz="3600" b="1" dirty="0" smtClean="0">
                <a:solidFill>
                  <a:schemeClr val="accent2"/>
                </a:solidFill>
                <a:effectLst/>
                <a:latin typeface="Times New Roman" panose="02020603050405020304" pitchFamily="18" charset="0"/>
                <a:cs typeface="Times New Roman" panose="02020603050405020304" pitchFamily="18" charset="0"/>
              </a:rPr>
              <a:t>16</a:t>
            </a:r>
            <a:r>
              <a:rPr lang="en-US" sz="3600" b="1" dirty="0">
                <a:solidFill>
                  <a:schemeClr val="accent2"/>
                </a:solidFill>
                <a:effectLst/>
                <a:latin typeface="Times New Roman" panose="02020603050405020304" pitchFamily="18" charset="0"/>
                <a:cs typeface="Times New Roman" panose="02020603050405020304" pitchFamily="18" charset="0"/>
              </a:rPr>
              <a:t>. </a:t>
            </a:r>
            <a:r>
              <a:rPr lang="en-US" sz="3600" b="1" dirty="0" err="1" smtClean="0">
                <a:solidFill>
                  <a:schemeClr val="accent2"/>
                </a:solidFill>
                <a:effectLst/>
                <a:latin typeface="Times New Roman" panose="02020603050405020304" pitchFamily="18" charset="0"/>
                <a:cs typeface="Times New Roman" panose="02020603050405020304" pitchFamily="18" charset="0"/>
              </a:rPr>
              <a:t>Chương</a:t>
            </a:r>
            <a:r>
              <a:rPr lang="en-US" sz="3600" b="1" dirty="0" smtClean="0">
                <a:solidFill>
                  <a:schemeClr val="accent2"/>
                </a:solidFill>
                <a:effectLst/>
                <a:latin typeface="Times New Roman" panose="02020603050405020304" pitchFamily="18" charset="0"/>
                <a:cs typeface="Times New Roman" panose="02020603050405020304" pitchFamily="18" charset="0"/>
              </a:rPr>
              <a:t> </a:t>
            </a:r>
            <a:r>
              <a:rPr lang="en-US" sz="3600" b="1" dirty="0" err="1" smtClean="0">
                <a:solidFill>
                  <a:schemeClr val="accent2"/>
                </a:solidFill>
                <a:effectLst/>
                <a:latin typeface="Times New Roman" panose="02020603050405020304" pitchFamily="18" charset="0"/>
                <a:cs typeface="Times New Roman" panose="02020603050405020304" pitchFamily="18" charset="0"/>
              </a:rPr>
              <a:t>trình</a:t>
            </a:r>
            <a:r>
              <a:rPr lang="en-US" sz="3600" b="1" dirty="0" smtClean="0">
                <a:solidFill>
                  <a:schemeClr val="accent2"/>
                </a:solidFill>
                <a:effectLst/>
                <a:latin typeface="Times New Roman" panose="02020603050405020304" pitchFamily="18" charset="0"/>
                <a:cs typeface="Times New Roman" panose="02020603050405020304" pitchFamily="18" charset="0"/>
              </a:rPr>
              <a:t> </a:t>
            </a:r>
            <a:r>
              <a:rPr lang="en-US" sz="3600" b="1" dirty="0" err="1" smtClean="0">
                <a:solidFill>
                  <a:schemeClr val="accent2"/>
                </a:solidFill>
                <a:effectLst/>
                <a:latin typeface="Times New Roman" panose="02020603050405020304" pitchFamily="18" charset="0"/>
                <a:cs typeface="Times New Roman" panose="02020603050405020304" pitchFamily="18" charset="0"/>
              </a:rPr>
              <a:t>giáo</a:t>
            </a:r>
            <a:r>
              <a:rPr lang="en-US" sz="3600" b="1" dirty="0" smtClean="0">
                <a:solidFill>
                  <a:schemeClr val="accent2"/>
                </a:solidFill>
                <a:effectLst/>
                <a:latin typeface="Times New Roman" panose="02020603050405020304" pitchFamily="18" charset="0"/>
                <a:cs typeface="Times New Roman" panose="02020603050405020304" pitchFamily="18" charset="0"/>
              </a:rPr>
              <a:t> </a:t>
            </a:r>
            <a:r>
              <a:rPr lang="en-US" sz="3600" b="1" dirty="0" err="1" smtClean="0">
                <a:solidFill>
                  <a:schemeClr val="accent2"/>
                </a:solidFill>
                <a:effectLst/>
                <a:latin typeface="Times New Roman" panose="02020603050405020304" pitchFamily="18" charset="0"/>
                <a:cs typeface="Times New Roman" panose="02020603050405020304" pitchFamily="18" charset="0"/>
              </a:rPr>
              <a:t>dục</a:t>
            </a:r>
            <a:r>
              <a:rPr lang="en-US" sz="3600" b="1" dirty="0" smtClean="0">
                <a:solidFill>
                  <a:schemeClr val="accent2"/>
                </a:solidFill>
                <a:effectLst/>
                <a:latin typeface="Times New Roman" panose="02020603050405020304" pitchFamily="18" charset="0"/>
                <a:cs typeface="Times New Roman" panose="02020603050405020304" pitchFamily="18" charset="0"/>
              </a:rPr>
              <a:t> </a:t>
            </a:r>
            <a:r>
              <a:rPr lang="en-US" sz="3600" b="1" dirty="0" err="1">
                <a:solidFill>
                  <a:schemeClr val="accent2"/>
                </a:solidFill>
                <a:effectLst/>
                <a:latin typeface="Times New Roman" panose="02020603050405020304" pitchFamily="18" charset="0"/>
                <a:cs typeface="Times New Roman" panose="02020603050405020304" pitchFamily="18" charset="0"/>
              </a:rPr>
              <a:t>môn</a:t>
            </a:r>
            <a:r>
              <a:rPr lang="en-US" sz="3600" b="1" dirty="0">
                <a:solidFill>
                  <a:schemeClr val="accent2"/>
                </a:solidFill>
                <a:effectLst/>
                <a:latin typeface="Times New Roman" panose="02020603050405020304" pitchFamily="18" charset="0"/>
                <a:cs typeface="Times New Roman" panose="02020603050405020304" pitchFamily="18" charset="0"/>
              </a:rPr>
              <a:t> </a:t>
            </a:r>
            <a:r>
              <a:rPr lang="en-US" sz="3600" b="1" dirty="0" err="1">
                <a:solidFill>
                  <a:schemeClr val="accent2"/>
                </a:solidFill>
                <a:effectLst/>
                <a:latin typeface="Times New Roman" panose="02020603050405020304" pitchFamily="18" charset="0"/>
                <a:cs typeface="Times New Roman" panose="02020603050405020304" pitchFamily="18" charset="0"/>
              </a:rPr>
              <a:t>Ngữ</a:t>
            </a:r>
            <a:r>
              <a:rPr lang="en-US" sz="3600" b="1" dirty="0">
                <a:solidFill>
                  <a:schemeClr val="accent2"/>
                </a:solidFill>
                <a:effectLst/>
                <a:latin typeface="Times New Roman" panose="02020603050405020304" pitchFamily="18" charset="0"/>
                <a:cs typeface="Times New Roman" panose="02020603050405020304" pitchFamily="18" charset="0"/>
              </a:rPr>
              <a:t> </a:t>
            </a:r>
            <a:r>
              <a:rPr lang="en-US" sz="3600" b="1" dirty="0" err="1">
                <a:solidFill>
                  <a:schemeClr val="accent2"/>
                </a:solidFill>
                <a:effectLst/>
                <a:latin typeface="Times New Roman" panose="02020603050405020304" pitchFamily="18" charset="0"/>
                <a:cs typeface="Times New Roman" panose="02020603050405020304" pitchFamily="18" charset="0"/>
              </a:rPr>
              <a:t>văn</a:t>
            </a:r>
            <a:r>
              <a:rPr lang="en-US" sz="3600" b="1" dirty="0">
                <a:solidFill>
                  <a:schemeClr val="accent2"/>
                </a:solidFill>
                <a:effectLst/>
                <a:latin typeface="Times New Roman" panose="02020603050405020304" pitchFamily="18" charset="0"/>
                <a:cs typeface="Times New Roman" panose="02020603050405020304" pitchFamily="18" charset="0"/>
              </a:rPr>
              <a:t> </a:t>
            </a:r>
            <a:r>
              <a:rPr lang="en-US" sz="3600" b="1" dirty="0" err="1">
                <a:solidFill>
                  <a:schemeClr val="accent2"/>
                </a:solidFill>
                <a:effectLst/>
                <a:latin typeface="Times New Roman" panose="02020603050405020304" pitchFamily="18" charset="0"/>
                <a:cs typeface="Times New Roman" panose="02020603050405020304" pitchFamily="18" charset="0"/>
              </a:rPr>
              <a:t>mới</a:t>
            </a:r>
            <a:r>
              <a:rPr lang="en-US" sz="3600" b="1" dirty="0">
                <a:solidFill>
                  <a:schemeClr val="accent2"/>
                </a:solidFill>
                <a:effectLst/>
                <a:latin typeface="Times New Roman" panose="02020603050405020304" pitchFamily="18" charset="0"/>
                <a:cs typeface="Times New Roman" panose="02020603050405020304" pitchFamily="18" charset="0"/>
              </a:rPr>
              <a:t> đ</a:t>
            </a:r>
            <a:r>
              <a:rPr lang="vi-VN" sz="3600" b="1" dirty="0">
                <a:solidFill>
                  <a:schemeClr val="accent2"/>
                </a:solidFill>
                <a:effectLst/>
                <a:latin typeface="Times New Roman" panose="02020603050405020304" pitchFamily="18" charset="0"/>
                <a:cs typeface="Times New Roman" panose="02020603050405020304" pitchFamily="18" charset="0"/>
              </a:rPr>
              <a:t>ư</a:t>
            </a:r>
            <a:r>
              <a:rPr lang="en-US" sz="3600" b="1" dirty="0">
                <a:solidFill>
                  <a:schemeClr val="accent2"/>
                </a:solidFill>
                <a:effectLst/>
                <a:latin typeface="Times New Roman" panose="02020603050405020304" pitchFamily="18" charset="0"/>
                <a:cs typeface="Times New Roman" panose="02020603050405020304" pitchFamily="18" charset="0"/>
              </a:rPr>
              <a:t>a ra </a:t>
            </a:r>
            <a:r>
              <a:rPr lang="en-US" sz="3600" b="1" dirty="0" err="1">
                <a:solidFill>
                  <a:schemeClr val="accent2"/>
                </a:solidFill>
                <a:effectLst/>
                <a:latin typeface="Times New Roman" panose="02020603050405020304" pitchFamily="18" charset="0"/>
                <a:cs typeface="Times New Roman" panose="02020603050405020304" pitchFamily="18" charset="0"/>
              </a:rPr>
              <a:t>những</a:t>
            </a:r>
            <a:r>
              <a:rPr lang="en-US" sz="3600" b="1" dirty="0">
                <a:solidFill>
                  <a:schemeClr val="accent2"/>
                </a:solidFill>
                <a:effectLst/>
                <a:latin typeface="Times New Roman" panose="02020603050405020304" pitchFamily="18" charset="0"/>
                <a:cs typeface="Times New Roman" panose="02020603050405020304" pitchFamily="18" charset="0"/>
              </a:rPr>
              <a:t> </a:t>
            </a:r>
            <a:r>
              <a:rPr lang="en-US" sz="3600" b="1" dirty="0" err="1">
                <a:solidFill>
                  <a:schemeClr val="accent2"/>
                </a:solidFill>
                <a:effectLst/>
                <a:latin typeface="Times New Roman" panose="02020603050405020304" pitchFamily="18" charset="0"/>
                <a:cs typeface="Times New Roman" panose="02020603050405020304" pitchFamily="18" charset="0"/>
              </a:rPr>
              <a:t>tiêu</a:t>
            </a:r>
            <a:r>
              <a:rPr lang="en-US" sz="3600" b="1" dirty="0">
                <a:solidFill>
                  <a:schemeClr val="accent2"/>
                </a:solidFill>
                <a:effectLst/>
                <a:latin typeface="Times New Roman" panose="02020603050405020304" pitchFamily="18" charset="0"/>
                <a:cs typeface="Times New Roman" panose="02020603050405020304" pitchFamily="18" charset="0"/>
              </a:rPr>
              <a:t> </a:t>
            </a:r>
            <a:r>
              <a:rPr lang="en-US" sz="3600" b="1" dirty="0" err="1">
                <a:solidFill>
                  <a:schemeClr val="accent2"/>
                </a:solidFill>
                <a:effectLst/>
                <a:latin typeface="Times New Roman" panose="02020603050405020304" pitchFamily="18" charset="0"/>
                <a:cs typeface="Times New Roman" panose="02020603050405020304" pitchFamily="18" charset="0"/>
              </a:rPr>
              <a:t>chí</a:t>
            </a:r>
            <a:r>
              <a:rPr lang="en-US" sz="3600" b="1" dirty="0">
                <a:solidFill>
                  <a:schemeClr val="accent2"/>
                </a:solidFill>
                <a:effectLst/>
                <a:latin typeface="Times New Roman" panose="02020603050405020304" pitchFamily="18" charset="0"/>
                <a:cs typeface="Times New Roman" panose="02020603050405020304" pitchFamily="18" charset="0"/>
              </a:rPr>
              <a:t> </a:t>
            </a:r>
            <a:r>
              <a:rPr lang="en-US" sz="3600" b="1" dirty="0" err="1">
                <a:solidFill>
                  <a:schemeClr val="accent2"/>
                </a:solidFill>
                <a:effectLst/>
                <a:latin typeface="Times New Roman" panose="02020603050405020304" pitchFamily="18" charset="0"/>
                <a:cs typeface="Times New Roman" panose="02020603050405020304" pitchFamily="18" charset="0"/>
              </a:rPr>
              <a:t>và</a:t>
            </a:r>
            <a:r>
              <a:rPr lang="en-US" sz="3600" b="1" dirty="0">
                <a:solidFill>
                  <a:schemeClr val="accent2"/>
                </a:solidFill>
                <a:effectLst/>
                <a:latin typeface="Times New Roman" panose="02020603050405020304" pitchFamily="18" charset="0"/>
                <a:cs typeface="Times New Roman" panose="02020603050405020304" pitchFamily="18" charset="0"/>
              </a:rPr>
              <a:t> </a:t>
            </a:r>
            <a:r>
              <a:rPr lang="en-US" sz="3600" b="1" dirty="0" err="1">
                <a:solidFill>
                  <a:schemeClr val="accent2"/>
                </a:solidFill>
                <a:effectLst/>
                <a:latin typeface="Times New Roman" panose="02020603050405020304" pitchFamily="18" charset="0"/>
                <a:cs typeface="Times New Roman" panose="02020603050405020304" pitchFamily="18" charset="0"/>
              </a:rPr>
              <a:t>yêu</a:t>
            </a:r>
            <a:r>
              <a:rPr lang="en-US" sz="3600" b="1" dirty="0">
                <a:solidFill>
                  <a:schemeClr val="accent2"/>
                </a:solidFill>
                <a:effectLst/>
                <a:latin typeface="Times New Roman" panose="02020603050405020304" pitchFamily="18" charset="0"/>
                <a:cs typeface="Times New Roman" panose="02020603050405020304" pitchFamily="18" charset="0"/>
              </a:rPr>
              <a:t> </a:t>
            </a:r>
            <a:r>
              <a:rPr lang="en-US" sz="3600" b="1" dirty="0" err="1">
                <a:solidFill>
                  <a:schemeClr val="accent2"/>
                </a:solidFill>
                <a:effectLst/>
                <a:latin typeface="Times New Roman" panose="02020603050405020304" pitchFamily="18" charset="0"/>
                <a:cs typeface="Times New Roman" panose="02020603050405020304" pitchFamily="18" charset="0"/>
              </a:rPr>
              <a:t>cầu</a:t>
            </a:r>
            <a:r>
              <a:rPr lang="en-US" sz="3600" b="1" dirty="0">
                <a:solidFill>
                  <a:schemeClr val="accent2"/>
                </a:solidFill>
                <a:effectLst/>
                <a:latin typeface="Times New Roman" panose="02020603050405020304" pitchFamily="18" charset="0"/>
                <a:cs typeface="Times New Roman" panose="02020603050405020304" pitchFamily="18" charset="0"/>
              </a:rPr>
              <a:t> </a:t>
            </a:r>
            <a:r>
              <a:rPr lang="en-US" sz="3600" b="1" dirty="0" err="1">
                <a:solidFill>
                  <a:schemeClr val="accent2"/>
                </a:solidFill>
                <a:effectLst/>
                <a:latin typeface="Times New Roman" panose="02020603050405020304" pitchFamily="18" charset="0"/>
                <a:cs typeface="Times New Roman" panose="02020603050405020304" pitchFamily="18" charset="0"/>
              </a:rPr>
              <a:t>nào</a:t>
            </a:r>
            <a:r>
              <a:rPr lang="en-US" sz="3600" b="1" dirty="0">
                <a:solidFill>
                  <a:schemeClr val="accent2"/>
                </a:solidFill>
                <a:effectLst/>
                <a:latin typeface="Times New Roman" panose="02020603050405020304" pitchFamily="18" charset="0"/>
                <a:cs typeface="Times New Roman" panose="02020603050405020304" pitchFamily="18" charset="0"/>
              </a:rPr>
              <a:t> </a:t>
            </a:r>
            <a:r>
              <a:rPr lang="en-US" sz="3600" b="1" dirty="0" err="1">
                <a:solidFill>
                  <a:schemeClr val="accent2"/>
                </a:solidFill>
                <a:effectLst/>
                <a:latin typeface="Times New Roman" panose="02020603050405020304" pitchFamily="18" charset="0"/>
                <a:cs typeface="Times New Roman" panose="02020603050405020304" pitchFamily="18" charset="0"/>
              </a:rPr>
              <a:t>để</a:t>
            </a:r>
            <a:r>
              <a:rPr lang="en-US" sz="3600" b="1" dirty="0">
                <a:solidFill>
                  <a:schemeClr val="accent2"/>
                </a:solidFill>
                <a:effectLst/>
                <a:latin typeface="Times New Roman" panose="02020603050405020304" pitchFamily="18" charset="0"/>
                <a:cs typeface="Times New Roman" panose="02020603050405020304" pitchFamily="18" charset="0"/>
              </a:rPr>
              <a:t> </a:t>
            </a:r>
            <a:r>
              <a:rPr lang="en-US" sz="3600" b="1" dirty="0" err="1">
                <a:solidFill>
                  <a:schemeClr val="accent2"/>
                </a:solidFill>
                <a:effectLst/>
                <a:latin typeface="Times New Roman" panose="02020603050405020304" pitchFamily="18" charset="0"/>
                <a:cs typeface="Times New Roman" panose="02020603050405020304" pitchFamily="18" charset="0"/>
              </a:rPr>
              <a:t>xác</a:t>
            </a:r>
            <a:r>
              <a:rPr lang="en-US" sz="3600" b="1" dirty="0">
                <a:solidFill>
                  <a:schemeClr val="accent2"/>
                </a:solidFill>
                <a:effectLst/>
                <a:latin typeface="Times New Roman" panose="02020603050405020304" pitchFamily="18" charset="0"/>
                <a:cs typeface="Times New Roman" panose="02020603050405020304" pitchFamily="18" charset="0"/>
              </a:rPr>
              <a:t> </a:t>
            </a:r>
            <a:r>
              <a:rPr lang="en-US" sz="3600" b="1" dirty="0" err="1">
                <a:solidFill>
                  <a:schemeClr val="accent2"/>
                </a:solidFill>
                <a:effectLst/>
                <a:latin typeface="Times New Roman" panose="02020603050405020304" pitchFamily="18" charset="0"/>
                <a:cs typeface="Times New Roman" panose="02020603050405020304" pitchFamily="18" charset="0"/>
              </a:rPr>
              <a:t>định</a:t>
            </a:r>
            <a:r>
              <a:rPr lang="en-US" sz="3600" b="1" dirty="0">
                <a:solidFill>
                  <a:schemeClr val="accent2"/>
                </a:solidFill>
                <a:effectLst/>
                <a:latin typeface="Times New Roman" panose="02020603050405020304" pitchFamily="18" charset="0"/>
                <a:cs typeface="Times New Roman" panose="02020603050405020304" pitchFamily="18" charset="0"/>
              </a:rPr>
              <a:t> </a:t>
            </a:r>
            <a:r>
              <a:rPr lang="en-US" sz="3600" b="1" dirty="0" err="1">
                <a:solidFill>
                  <a:schemeClr val="accent2"/>
                </a:solidFill>
                <a:effectLst/>
                <a:latin typeface="Times New Roman" panose="02020603050405020304" pitchFamily="18" charset="0"/>
                <a:cs typeface="Times New Roman" panose="02020603050405020304" pitchFamily="18" charset="0"/>
              </a:rPr>
              <a:t>ngữ</a:t>
            </a:r>
            <a:r>
              <a:rPr lang="en-US" sz="3600" b="1" dirty="0">
                <a:solidFill>
                  <a:schemeClr val="accent2"/>
                </a:solidFill>
                <a:effectLst/>
                <a:latin typeface="Times New Roman" panose="02020603050405020304" pitchFamily="18" charset="0"/>
                <a:cs typeface="Times New Roman" panose="02020603050405020304" pitchFamily="18" charset="0"/>
              </a:rPr>
              <a:t> </a:t>
            </a:r>
            <a:r>
              <a:rPr lang="en-US" sz="3600" b="1" dirty="0" err="1">
                <a:solidFill>
                  <a:schemeClr val="accent2"/>
                </a:solidFill>
                <a:effectLst/>
                <a:latin typeface="Times New Roman" panose="02020603050405020304" pitchFamily="18" charset="0"/>
                <a:cs typeface="Times New Roman" panose="02020603050405020304" pitchFamily="18" charset="0"/>
              </a:rPr>
              <a:t>liệu</a:t>
            </a:r>
            <a:r>
              <a:rPr lang="en-US" sz="3600" b="1" dirty="0">
                <a:solidFill>
                  <a:schemeClr val="accent2"/>
                </a:solidFill>
                <a:effectLst/>
                <a:latin typeface="Times New Roman" panose="02020603050405020304" pitchFamily="18" charset="0"/>
                <a:cs typeface="Times New Roman" panose="02020603050405020304" pitchFamily="18" charset="0"/>
              </a:rPr>
              <a:t>/ </a:t>
            </a:r>
            <a:r>
              <a:rPr lang="en-US" sz="3600" b="1" dirty="0" err="1">
                <a:solidFill>
                  <a:schemeClr val="accent2"/>
                </a:solidFill>
                <a:effectLst/>
                <a:latin typeface="Times New Roman" panose="02020603050405020304" pitchFamily="18" charset="0"/>
                <a:cs typeface="Times New Roman" panose="02020603050405020304" pitchFamily="18" charset="0"/>
              </a:rPr>
              <a:t>văn</a:t>
            </a:r>
            <a:r>
              <a:rPr lang="en-US" sz="3600" b="1" dirty="0">
                <a:solidFill>
                  <a:schemeClr val="accent2"/>
                </a:solidFill>
                <a:effectLst/>
                <a:latin typeface="Times New Roman" panose="02020603050405020304" pitchFamily="18" charset="0"/>
                <a:cs typeface="Times New Roman" panose="02020603050405020304" pitchFamily="18" charset="0"/>
              </a:rPr>
              <a:t> </a:t>
            </a:r>
            <a:r>
              <a:rPr lang="en-US" sz="3600" b="1" dirty="0" err="1">
                <a:solidFill>
                  <a:schemeClr val="accent2"/>
                </a:solidFill>
                <a:effectLst/>
                <a:latin typeface="Times New Roman" panose="02020603050405020304" pitchFamily="18" charset="0"/>
                <a:cs typeface="Times New Roman" panose="02020603050405020304" pitchFamily="18" charset="0"/>
              </a:rPr>
              <a:t>bản</a:t>
            </a:r>
            <a:r>
              <a:rPr lang="en-US" sz="3600" b="1" dirty="0">
                <a:solidFill>
                  <a:schemeClr val="accent2"/>
                </a:solidFill>
                <a:effectLst/>
                <a:latin typeface="Times New Roman" panose="02020603050405020304" pitchFamily="18" charset="0"/>
                <a:cs typeface="Times New Roman" panose="02020603050405020304" pitchFamily="18" charset="0"/>
              </a:rPr>
              <a:t> </a:t>
            </a:r>
            <a:r>
              <a:rPr lang="en-US" sz="3600" b="1" dirty="0" err="1">
                <a:solidFill>
                  <a:schemeClr val="accent2"/>
                </a:solidFill>
                <a:effectLst/>
                <a:latin typeface="Times New Roman" panose="02020603050405020304" pitchFamily="18" charset="0"/>
                <a:cs typeface="Times New Roman" panose="02020603050405020304" pitchFamily="18" charset="0"/>
              </a:rPr>
              <a:t>dạy</a:t>
            </a:r>
            <a:r>
              <a:rPr lang="en-US" sz="3600" b="1" dirty="0">
                <a:solidFill>
                  <a:schemeClr val="accent2"/>
                </a:solidFill>
                <a:effectLst/>
                <a:latin typeface="Times New Roman" panose="02020603050405020304" pitchFamily="18" charset="0"/>
                <a:cs typeface="Times New Roman" panose="02020603050405020304" pitchFamily="18" charset="0"/>
              </a:rPr>
              <a:t> </a:t>
            </a:r>
            <a:r>
              <a:rPr lang="en-US" sz="3600" b="1" dirty="0" err="1">
                <a:solidFill>
                  <a:schemeClr val="accent2"/>
                </a:solidFill>
                <a:effectLst/>
                <a:latin typeface="Times New Roman" panose="02020603050405020304" pitchFamily="18" charset="0"/>
                <a:cs typeface="Times New Roman" panose="02020603050405020304" pitchFamily="18" charset="0"/>
              </a:rPr>
              <a:t>học</a:t>
            </a:r>
            <a:r>
              <a:rPr lang="en-US" sz="3600" b="1" dirty="0">
                <a:solidFill>
                  <a:schemeClr val="accent2"/>
                </a:solidFill>
                <a:effectLst/>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 xmlns:a16="http://schemas.microsoft.com/office/drawing/2014/main" id="{8D60B3D6-2732-46A3-8AE0-FF4338591019}"/>
              </a:ext>
            </a:extLst>
          </p:cNvPr>
          <p:cNvSpPr>
            <a:spLocks noGrp="1"/>
          </p:cNvSpPr>
          <p:nvPr>
            <p:ph idx="1"/>
          </p:nvPr>
        </p:nvSpPr>
        <p:spPr>
          <a:xfrm>
            <a:off x="508000" y="2286000"/>
            <a:ext cx="11335657" cy="4038600"/>
          </a:xfrm>
        </p:spPr>
        <p:txBody>
          <a:bodyPr>
            <a:noAutofit/>
          </a:bodyPr>
          <a:lstStyle/>
          <a:p>
            <a:pPr marL="82296" indent="0" algn="just">
              <a:buNone/>
            </a:pPr>
            <a:r>
              <a:rPr lang="en-US" sz="3600" dirty="0" smtClean="0">
                <a:latin typeface="Times New Roman" panose="02020603050405020304" pitchFamily="18" charset="0"/>
                <a:cs typeface="Times New Roman" panose="02020603050405020304" pitchFamily="18" charset="0"/>
              </a:rPr>
              <a:t>	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phục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vụ</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tiếp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việc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dạy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triển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năng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lực</a:t>
            </a:r>
            <a:r>
              <a:rPr lang="en-US" sz="3600" dirty="0">
                <a:latin typeface="Times New Roman" panose="02020603050405020304" pitchFamily="18" charset="0"/>
                <a:cs typeface="Times New Roman" panose="02020603050405020304" pitchFamily="18" charset="0"/>
              </a:rPr>
              <a:t>.</a:t>
            </a:r>
          </a:p>
          <a:p>
            <a:pPr marL="82296" indent="0" algn="just">
              <a:buNone/>
            </a:pPr>
            <a:r>
              <a:rPr lang="en-US" sz="3600" dirty="0" smtClean="0">
                <a:latin typeface="Times New Roman" panose="02020603050405020304" pitchFamily="18" charset="0"/>
                <a:cs typeface="Times New Roman" panose="02020603050405020304" pitchFamily="18" charset="0"/>
              </a:rPr>
              <a:t>	B</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phù</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hợp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tâm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lứa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tuổi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biểu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chuẩn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mực</a:t>
            </a:r>
            <a:r>
              <a:rPr lang="en-US" sz="3600" dirty="0">
                <a:latin typeface="Times New Roman" panose="02020603050405020304" pitchFamily="18" charset="0"/>
                <a:cs typeface="Times New Roman" panose="02020603050405020304" pitchFamily="18" charset="0"/>
              </a:rPr>
              <a:t>.</a:t>
            </a:r>
          </a:p>
          <a:p>
            <a:pPr marL="82296" indent="0" algn="just">
              <a:buNone/>
            </a:pPr>
            <a:r>
              <a:rPr lang="en-US" sz="3600" dirty="0" smtClean="0">
                <a:latin typeface="Times New Roman" panose="02020603050405020304" pitchFamily="18" charset="0"/>
                <a:cs typeface="Times New Roman" panose="02020603050405020304" pitchFamily="18" charset="0"/>
              </a:rPr>
              <a:t>	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ánh</a:t>
            </a:r>
            <a:r>
              <a:rPr lang="en-US" sz="3600" dirty="0">
                <a:latin typeface="Times New Roman" panose="02020603050405020304" pitchFamily="18" charset="0"/>
                <a:cs typeface="Times New Roman" panose="02020603050405020304" pitchFamily="18" charset="0"/>
              </a:rPr>
              <a:t> đ</a:t>
            </a:r>
            <a:r>
              <a:rPr lang="vi-VN" sz="3600" dirty="0">
                <a:latin typeface="Times New Roman" panose="02020603050405020304" pitchFamily="18" charset="0"/>
                <a:cs typeface="Times New Roman" panose="02020603050405020304" pitchFamily="18" charset="0"/>
              </a:rPr>
              <a:t>ư</a:t>
            </a:r>
            <a:r>
              <a:rPr lang="en-US" sz="3600" dirty="0" err="1">
                <a:latin typeface="Times New Roman" panose="02020603050405020304" pitchFamily="18" charset="0"/>
                <a:cs typeface="Times New Roman" panose="02020603050405020304" pitchFamily="18" charset="0"/>
              </a:rPr>
              <a:t>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tựu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đặc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sắc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t</a:t>
            </a:r>
            <a:r>
              <a:rPr lang="vi-VN" sz="3600" dirty="0">
                <a:latin typeface="Times New Roman" panose="02020603050405020304" pitchFamily="18" charset="0"/>
                <a:cs typeface="Times New Roman" panose="02020603050405020304" pitchFamily="18" charset="0"/>
              </a:rPr>
              <a:t>ư</a:t>
            </a:r>
            <a:r>
              <a:rPr lang="en-US" sz="3600" dirty="0">
                <a:latin typeface="Times New Roman" panose="02020603050405020304" pitchFamily="18" charset="0"/>
                <a:cs typeface="Times New Roman" panose="02020603050405020304" pitchFamily="18" charset="0"/>
              </a:rPr>
              <a:t> t</a:t>
            </a:r>
            <a:r>
              <a:rPr lang="vi-VN" sz="3600" dirty="0">
                <a:latin typeface="Times New Roman" panose="02020603050405020304" pitchFamily="18" charset="0"/>
                <a:cs typeface="Times New Roman" panose="02020603050405020304" pitchFamily="18" charset="0"/>
              </a:rPr>
              <a:t>ư</a:t>
            </a:r>
            <a:r>
              <a:rPr lang="en-US" sz="3600" dirty="0" err="1">
                <a:latin typeface="Times New Roman" panose="02020603050405020304" pitchFamily="18" charset="0"/>
                <a:cs typeface="Times New Roman" panose="02020603050405020304" pitchFamily="18" charset="0"/>
              </a:rPr>
              <a:t>ởng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nghệ</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thuật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tộc</a:t>
            </a:r>
            <a:r>
              <a:rPr lang="en-US" sz="3600" dirty="0">
                <a:latin typeface="Times New Roman" panose="02020603050405020304" pitchFamily="18" charset="0"/>
                <a:cs typeface="Times New Roman" panose="02020603050405020304" pitchFamily="18" charset="0"/>
              </a:rPr>
              <a:t>.</a:t>
            </a:r>
          </a:p>
          <a:p>
            <a:pPr marL="82296" indent="0" algn="just">
              <a:buNone/>
            </a:pPr>
            <a:r>
              <a:rPr lang="en-US" sz="3600" dirty="0" smtClean="0">
                <a:latin typeface="Times New Roman" panose="02020603050405020304" pitchFamily="18" charset="0"/>
                <a:cs typeface="Times New Roman" panose="02020603050405020304" pitchFamily="18" charset="0"/>
              </a:rPr>
              <a:t>	D</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ba</a:t>
            </a:r>
            <a:r>
              <a:rPr lang="en-US" sz="3600" dirty="0">
                <a:latin typeface="Times New Roman" panose="02020603050405020304" pitchFamily="18" charset="0"/>
                <a:cs typeface="Times New Roman" panose="02020603050405020304" pitchFamily="18" charset="0"/>
              </a:rPr>
              <a:t> ý </a:t>
            </a:r>
            <a:r>
              <a:rPr lang="en-US" sz="3600" dirty="0" err="1">
                <a:latin typeface="Times New Roman" panose="02020603050405020304" pitchFamily="18" charset="0"/>
                <a:cs typeface="Times New Roman" panose="02020603050405020304" pitchFamily="18" charset="0"/>
              </a:rPr>
              <a:t>trên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đúng</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2156345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rgbClr val="FB1C05"/>
                                      </p:to>
                                    </p:animClr>
                                    <p:animClr clrSpc="rgb" dir="cw">
                                      <p:cBhvr>
                                        <p:cTn id="7" dur="500" fill="hold"/>
                                        <p:tgtEl>
                                          <p:spTgt spid="3">
                                            <p:txEl>
                                              <p:pRg st="3" end="3"/>
                                            </p:txEl>
                                          </p:spTgt>
                                        </p:tgtEl>
                                        <p:attrNameLst>
                                          <p:attrName>fillcolor</p:attrName>
                                        </p:attrNameLst>
                                      </p:cBhvr>
                                      <p:to>
                                        <a:srgbClr val="FB1C05"/>
                                      </p:to>
                                    </p:animClr>
                                    <p:set>
                                      <p:cBhvr>
                                        <p:cTn id="8" dur="500" fill="hold"/>
                                        <p:tgtEl>
                                          <p:spTgt spid="3">
                                            <p:txEl>
                                              <p:pRg st="3" end="3"/>
                                            </p:txEl>
                                          </p:spTgt>
                                        </p:tgtEl>
                                        <p:attrNameLst>
                                          <p:attrName>fill.type</p:attrName>
                                        </p:attrNameLst>
                                      </p:cBhvr>
                                      <p:to>
                                        <p:strVal val="solid"/>
                                      </p:to>
                                    </p:set>
                                    <p:set>
                                      <p:cBhvr>
                                        <p:cTn id="9" dur="500" fill="hold"/>
                                        <p:tgtEl>
                                          <p:spTgt spid="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BE4F5B-F2DA-42D8-879D-E8FB1C5ABB94}"/>
              </a:ext>
            </a:extLst>
          </p:cNvPr>
          <p:cNvSpPr>
            <a:spLocks noGrp="1"/>
          </p:cNvSpPr>
          <p:nvPr>
            <p:ph type="title"/>
          </p:nvPr>
        </p:nvSpPr>
        <p:spPr>
          <a:xfrm>
            <a:off x="304800" y="406400"/>
            <a:ext cx="11684000" cy="1930399"/>
          </a:xfrm>
        </p:spPr>
        <p:txBody>
          <a:bodyPr>
            <a:noAutofit/>
          </a:bodyPr>
          <a:lstStyle/>
          <a:p>
            <a:pPr algn="just"/>
            <a:r>
              <a:rPr lang="en-US" sz="3200" b="1" dirty="0" smtClean="0">
                <a:latin typeface="Times New Roman" panose="02020603050405020304" pitchFamily="18" charset="0"/>
                <a:cs typeface="Times New Roman" panose="02020603050405020304" pitchFamily="18" charset="0"/>
              </a:rPr>
              <a:t>	</a:t>
            </a:r>
            <a:r>
              <a:rPr lang="en-US" sz="3200" b="1" dirty="0" smtClean="0">
                <a:solidFill>
                  <a:schemeClr val="accent2"/>
                </a:solidFill>
                <a:latin typeface="Times New Roman" panose="02020603050405020304" pitchFamily="18" charset="0"/>
                <a:cs typeface="Times New Roman" panose="02020603050405020304" pitchFamily="18" charset="0"/>
              </a:rPr>
              <a:t>17</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smtClean="0">
                <a:solidFill>
                  <a:schemeClr val="accent2"/>
                </a:solidFill>
                <a:latin typeface="Times New Roman" panose="02020603050405020304" pitchFamily="18" charset="0"/>
                <a:cs typeface="Times New Roman" panose="02020603050405020304" pitchFamily="18" charset="0"/>
              </a:rPr>
              <a:t>Ch</a:t>
            </a:r>
            <a:r>
              <a:rPr lang="vi-VN" sz="3200" b="1" dirty="0">
                <a:solidFill>
                  <a:schemeClr val="accent2"/>
                </a:solidFill>
                <a:latin typeface="Times New Roman" panose="02020603050405020304" pitchFamily="18" charset="0"/>
                <a:cs typeface="Times New Roman" panose="02020603050405020304" pitchFamily="18" charset="0"/>
              </a:rPr>
              <a:t>ư</a:t>
            </a:r>
            <a:r>
              <a:rPr lang="en-US" sz="3200" b="1" dirty="0" err="1">
                <a:solidFill>
                  <a:schemeClr val="accent2"/>
                </a:solidFill>
                <a:latin typeface="Times New Roman" panose="02020603050405020304" pitchFamily="18" charset="0"/>
                <a:cs typeface="Times New Roman" panose="02020603050405020304" pitchFamily="18" charset="0"/>
              </a:rPr>
              <a:t>ơng</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trình</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môn</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ngữ</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văn</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vận</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dụng</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các</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ph</a:t>
            </a:r>
            <a:r>
              <a:rPr lang="vi-VN" sz="3200" b="1" dirty="0">
                <a:solidFill>
                  <a:schemeClr val="accent2"/>
                </a:solidFill>
                <a:latin typeface="Times New Roman" panose="02020603050405020304" pitchFamily="18" charset="0"/>
                <a:cs typeface="Times New Roman" panose="02020603050405020304" pitchFamily="18" charset="0"/>
              </a:rPr>
              <a:t>ư</a:t>
            </a:r>
            <a:r>
              <a:rPr lang="en-US" sz="3200" b="1" dirty="0" err="1">
                <a:solidFill>
                  <a:schemeClr val="accent2"/>
                </a:solidFill>
                <a:latin typeface="Times New Roman" panose="02020603050405020304" pitchFamily="18" charset="0"/>
                <a:cs typeface="Times New Roman" panose="02020603050405020304" pitchFamily="18" charset="0"/>
              </a:rPr>
              <a:t>ơng</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pháp</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giáo</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dục</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theo</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định</a:t>
            </a:r>
            <a:r>
              <a:rPr lang="en-US" sz="3200" b="1" dirty="0">
                <a:solidFill>
                  <a:schemeClr val="accent2"/>
                </a:solidFill>
                <a:latin typeface="Times New Roman" panose="02020603050405020304" pitchFamily="18" charset="0"/>
                <a:cs typeface="Times New Roman" panose="02020603050405020304" pitchFamily="18" charset="0"/>
              </a:rPr>
              <a:t> h</a:t>
            </a:r>
            <a:r>
              <a:rPr lang="vi-VN" sz="3200" b="1" dirty="0">
                <a:solidFill>
                  <a:schemeClr val="accent2"/>
                </a:solidFill>
                <a:latin typeface="Times New Roman" panose="02020603050405020304" pitchFamily="18" charset="0"/>
                <a:cs typeface="Times New Roman" panose="02020603050405020304" pitchFamily="18" charset="0"/>
              </a:rPr>
              <a:t>ư</a:t>
            </a:r>
            <a:r>
              <a:rPr lang="en-US" sz="3200" b="1" dirty="0" err="1">
                <a:solidFill>
                  <a:schemeClr val="accent2"/>
                </a:solidFill>
                <a:latin typeface="Times New Roman" panose="02020603050405020304" pitchFamily="18" charset="0"/>
                <a:cs typeface="Times New Roman" panose="02020603050405020304" pitchFamily="18" charset="0"/>
              </a:rPr>
              <a:t>ớng</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chung</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là</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giáo</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dục</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và</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phân</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hóa</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đa</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dạng</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hóa</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các</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hình</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thức</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tổ</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chức</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ph</a:t>
            </a:r>
            <a:r>
              <a:rPr lang="vi-VN" sz="3200" b="1" dirty="0">
                <a:solidFill>
                  <a:schemeClr val="accent2"/>
                </a:solidFill>
                <a:latin typeface="Times New Roman" panose="02020603050405020304" pitchFamily="18" charset="0"/>
                <a:cs typeface="Times New Roman" panose="02020603050405020304" pitchFamily="18" charset="0"/>
              </a:rPr>
              <a:t>ư</a:t>
            </a:r>
            <a:r>
              <a:rPr lang="en-US" sz="3200" b="1" dirty="0" err="1">
                <a:solidFill>
                  <a:schemeClr val="accent2"/>
                </a:solidFill>
                <a:latin typeface="Times New Roman" panose="02020603050405020304" pitchFamily="18" charset="0"/>
                <a:cs typeface="Times New Roman" panose="02020603050405020304" pitchFamily="18" charset="0"/>
              </a:rPr>
              <a:t>ơng</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pháp</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và</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ph</a:t>
            </a:r>
            <a:r>
              <a:rPr lang="vi-VN" sz="3200" b="1" dirty="0">
                <a:solidFill>
                  <a:schemeClr val="accent2"/>
                </a:solidFill>
                <a:latin typeface="Times New Roman" panose="02020603050405020304" pitchFamily="18" charset="0"/>
                <a:cs typeface="Times New Roman" panose="02020603050405020304" pitchFamily="18" charset="0"/>
              </a:rPr>
              <a:t>ư</a:t>
            </a:r>
            <a:r>
              <a:rPr lang="en-US" sz="3200" b="1" dirty="0" err="1">
                <a:solidFill>
                  <a:schemeClr val="accent2"/>
                </a:solidFill>
                <a:latin typeface="Times New Roman" panose="02020603050405020304" pitchFamily="18" charset="0"/>
                <a:cs typeface="Times New Roman" panose="02020603050405020304" pitchFamily="18" charset="0"/>
              </a:rPr>
              <a:t>ơng</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tiện</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dạy</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học</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phát</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huy</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tính</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tích</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cực</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của</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học</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sinh</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là</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định</a:t>
            </a:r>
            <a:r>
              <a:rPr lang="en-US" sz="3200" b="1" dirty="0">
                <a:solidFill>
                  <a:schemeClr val="accent2"/>
                </a:solidFill>
                <a:latin typeface="Times New Roman" panose="02020603050405020304" pitchFamily="18" charset="0"/>
                <a:cs typeface="Times New Roman" panose="02020603050405020304" pitchFamily="18" charset="0"/>
              </a:rPr>
              <a:t> h</a:t>
            </a:r>
            <a:r>
              <a:rPr lang="vi-VN" sz="3200" b="1" dirty="0">
                <a:solidFill>
                  <a:schemeClr val="accent2"/>
                </a:solidFill>
                <a:latin typeface="Times New Roman" panose="02020603050405020304" pitchFamily="18" charset="0"/>
                <a:cs typeface="Times New Roman" panose="02020603050405020304" pitchFamily="18" charset="0"/>
              </a:rPr>
              <a:t>ư</a:t>
            </a:r>
            <a:r>
              <a:rPr lang="en-US" sz="3200" b="1" dirty="0" err="1">
                <a:solidFill>
                  <a:schemeClr val="accent2"/>
                </a:solidFill>
                <a:latin typeface="Times New Roman" panose="02020603050405020304" pitchFamily="18" charset="0"/>
                <a:cs typeface="Times New Roman" panose="02020603050405020304" pitchFamily="18" charset="0"/>
              </a:rPr>
              <a:t>ớng</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về</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ph</a:t>
            </a:r>
            <a:r>
              <a:rPr lang="vi-VN" sz="3200" b="1" dirty="0">
                <a:solidFill>
                  <a:schemeClr val="accent2"/>
                </a:solidFill>
                <a:latin typeface="Times New Roman" panose="02020603050405020304" pitchFamily="18" charset="0"/>
                <a:cs typeface="Times New Roman" panose="02020603050405020304" pitchFamily="18" charset="0"/>
              </a:rPr>
              <a:t>ư</a:t>
            </a:r>
            <a:r>
              <a:rPr lang="en-US" sz="3200" b="1" dirty="0" err="1">
                <a:solidFill>
                  <a:schemeClr val="accent2"/>
                </a:solidFill>
                <a:latin typeface="Times New Roman" panose="02020603050405020304" pitchFamily="18" charset="0"/>
                <a:cs typeface="Times New Roman" panose="02020603050405020304" pitchFamily="18" charset="0"/>
              </a:rPr>
              <a:t>ơng</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diện</a:t>
            </a:r>
            <a:r>
              <a:rPr lang="en-US" sz="3200" b="1" dirty="0">
                <a:solidFill>
                  <a:schemeClr val="accent2"/>
                </a:solidFill>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 xmlns:a16="http://schemas.microsoft.com/office/drawing/2014/main" id="{289AFDDC-9D45-4AA2-AF80-190B5E823AE1}"/>
              </a:ext>
            </a:extLst>
          </p:cNvPr>
          <p:cNvSpPr>
            <a:spLocks noGrp="1"/>
          </p:cNvSpPr>
          <p:nvPr>
            <p:ph idx="1"/>
          </p:nvPr>
        </p:nvSpPr>
        <p:spPr>
          <a:xfrm>
            <a:off x="478972" y="2724376"/>
            <a:ext cx="11480800" cy="3531281"/>
          </a:xfrm>
        </p:spPr>
        <p:txBody>
          <a:bodyPr>
            <a:normAutofit/>
          </a:bodyPr>
          <a:lstStyle/>
          <a:p>
            <a:pPr marL="457200" indent="-457200" algn="just">
              <a:buNone/>
            </a:pPr>
            <a:r>
              <a:rPr lang="en-US" sz="3200" dirty="0" smtClean="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A. </a:t>
            </a:r>
            <a:r>
              <a:rPr lang="en-US" sz="3600" dirty="0" err="1" smtClean="0">
                <a:latin typeface="Times New Roman" panose="02020603050405020304" pitchFamily="18" charset="0"/>
                <a:cs typeface="Times New Roman" panose="02020603050405020304" pitchFamily="18" charset="0"/>
              </a:rPr>
              <a:t>Nội</a:t>
            </a:r>
            <a:r>
              <a:rPr lang="en-US" sz="3600" dirty="0" smtClean="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dung </a:t>
            </a:r>
            <a:r>
              <a:rPr lang="en-US" sz="3600" dirty="0" err="1">
                <a:latin typeface="Times New Roman" panose="02020603050405020304" pitchFamily="18" charset="0"/>
                <a:cs typeface="Times New Roman" panose="02020603050405020304" pitchFamily="18" charset="0"/>
              </a:rPr>
              <a:t>giáo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dục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a:t>
            </a:r>
            <a:r>
              <a:rPr lang="vi-VN" sz="3600" dirty="0">
                <a:latin typeface="Times New Roman" panose="02020603050405020304" pitchFamily="18" charset="0"/>
                <a:cs typeface="Times New Roman" panose="02020603050405020304" pitchFamily="18" charset="0"/>
              </a:rPr>
              <a:t>ư</a:t>
            </a:r>
            <a:r>
              <a:rPr lang="en-US" sz="3600" dirty="0" err="1">
                <a:latin typeface="Times New Roman" panose="02020603050405020304" pitchFamily="18" charset="0"/>
                <a:cs typeface="Times New Roman" panose="02020603050405020304" pitchFamily="18" charset="0"/>
              </a:rPr>
              <a:t>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Ngữ</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văn</a:t>
            </a: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2018.</a:t>
            </a:r>
            <a:endParaRPr lang="en-US" sz="3600" dirty="0">
              <a:latin typeface="Times New Roman" panose="02020603050405020304" pitchFamily="18" charset="0"/>
              <a:cs typeface="Times New Roman" panose="02020603050405020304" pitchFamily="18" charset="0"/>
            </a:endParaRPr>
          </a:p>
          <a:p>
            <a:pPr marL="457200" indent="-457200" algn="just">
              <a:buNone/>
            </a:pPr>
            <a:r>
              <a:rPr lang="en-US" sz="3600" dirty="0" smtClean="0">
                <a:latin typeface="Times New Roman" panose="02020603050405020304" pitchFamily="18" charset="0"/>
                <a:cs typeface="Times New Roman" panose="02020603050405020304" pitchFamily="18" charset="0"/>
              </a:rPr>
              <a:t>	B. Ph</a:t>
            </a:r>
            <a:r>
              <a:rPr lang="vi-VN" sz="3600" dirty="0">
                <a:latin typeface="Times New Roman" panose="02020603050405020304" pitchFamily="18" charset="0"/>
                <a:cs typeface="Times New Roman" panose="02020603050405020304" pitchFamily="18" charset="0"/>
              </a:rPr>
              <a:t>ư</a:t>
            </a:r>
            <a:r>
              <a:rPr lang="en-US" sz="3600" dirty="0" err="1">
                <a:latin typeface="Times New Roman" panose="02020603050405020304" pitchFamily="18" charset="0"/>
                <a:cs typeface="Times New Roman" panose="02020603050405020304" pitchFamily="18" charset="0"/>
              </a:rPr>
              <a:t>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dục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a:t>
            </a:r>
            <a:r>
              <a:rPr lang="vi-VN" sz="3600" dirty="0">
                <a:latin typeface="Times New Roman" panose="02020603050405020304" pitchFamily="18" charset="0"/>
                <a:cs typeface="Times New Roman" panose="02020603050405020304" pitchFamily="18" charset="0"/>
              </a:rPr>
              <a:t>ư</a:t>
            </a:r>
            <a:r>
              <a:rPr lang="en-US" sz="3600" dirty="0" err="1">
                <a:latin typeface="Times New Roman" panose="02020603050405020304" pitchFamily="18" charset="0"/>
                <a:cs typeface="Times New Roman" panose="02020603050405020304" pitchFamily="18" charset="0"/>
              </a:rPr>
              <a:t>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Ngữ</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văn</a:t>
            </a: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2018.</a:t>
            </a:r>
            <a:endParaRPr lang="en-US" sz="3600" dirty="0">
              <a:latin typeface="Times New Roman" panose="02020603050405020304" pitchFamily="18" charset="0"/>
              <a:cs typeface="Times New Roman" panose="02020603050405020304" pitchFamily="18" charset="0"/>
            </a:endParaRPr>
          </a:p>
          <a:p>
            <a:pPr marL="457200" indent="-457200" algn="just">
              <a:buNone/>
            </a:pPr>
            <a:r>
              <a:rPr lang="en-US" sz="3600" dirty="0" smtClean="0">
                <a:latin typeface="Times New Roman" panose="02020603050405020304" pitchFamily="18" charset="0"/>
                <a:cs typeface="Times New Roman" panose="02020603050405020304" pitchFamily="18" charset="0"/>
              </a:rPr>
              <a:t>	C. </a:t>
            </a:r>
            <a:r>
              <a:rPr lang="en-US" sz="3600" dirty="0" err="1" smtClean="0">
                <a:latin typeface="Times New Roman" panose="02020603050405020304" pitchFamily="18" charset="0"/>
                <a:cs typeface="Times New Roman" panose="02020603050405020304" pitchFamily="18" charset="0"/>
              </a:rPr>
              <a:t>Kiểm</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a:t>
            </a:r>
            <a:r>
              <a:rPr lang="vi-VN" sz="3600" dirty="0">
                <a:latin typeface="Times New Roman" panose="02020603050405020304" pitchFamily="18" charset="0"/>
                <a:cs typeface="Times New Roman" panose="02020603050405020304" pitchFamily="18" charset="0"/>
              </a:rPr>
              <a:t>ư</a:t>
            </a:r>
            <a:r>
              <a:rPr lang="en-US" sz="3600" dirty="0" err="1">
                <a:latin typeface="Times New Roman" panose="02020603050405020304" pitchFamily="18" charset="0"/>
                <a:cs typeface="Times New Roman" panose="02020603050405020304" pitchFamily="18" charset="0"/>
              </a:rPr>
              <a:t>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Ngữ</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văn</a:t>
            </a: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2018.</a:t>
            </a:r>
            <a:endParaRPr lang="en-US" sz="3600" dirty="0">
              <a:latin typeface="Times New Roman" panose="02020603050405020304" pitchFamily="18" charset="0"/>
              <a:cs typeface="Times New Roman" panose="02020603050405020304" pitchFamily="18" charset="0"/>
            </a:endParaRPr>
          </a:p>
          <a:p>
            <a:pPr marL="457200" indent="-457200" algn="just">
              <a:buNone/>
            </a:pPr>
            <a:r>
              <a:rPr lang="en-US" sz="3600" dirty="0" smtClean="0">
                <a:latin typeface="Times New Roman" panose="02020603050405020304" pitchFamily="18" charset="0"/>
                <a:cs typeface="Times New Roman" panose="02020603050405020304" pitchFamily="18" charset="0"/>
              </a:rPr>
              <a:t>	D. </a:t>
            </a:r>
            <a:r>
              <a:rPr lang="en-US" sz="3600" dirty="0" err="1" smtClean="0">
                <a:latin typeface="Times New Roman" panose="02020603050405020304" pitchFamily="18" charset="0"/>
                <a:cs typeface="Times New Roman" panose="02020603050405020304" pitchFamily="18" charset="0"/>
              </a:rPr>
              <a:t>Quy</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tổ</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dạy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a:t>
            </a:r>
            <a:r>
              <a:rPr lang="vi-VN" sz="3600" dirty="0">
                <a:latin typeface="Times New Roman" panose="02020603050405020304" pitchFamily="18" charset="0"/>
                <a:cs typeface="Times New Roman" panose="02020603050405020304" pitchFamily="18" charset="0"/>
              </a:rPr>
              <a:t>ư</a:t>
            </a:r>
            <a:r>
              <a:rPr lang="en-US" sz="3600" dirty="0" err="1">
                <a:latin typeface="Times New Roman" panose="02020603050405020304" pitchFamily="18" charset="0"/>
                <a:cs typeface="Times New Roman" panose="02020603050405020304" pitchFamily="18" charset="0"/>
              </a:rPr>
              <a:t>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Ngữ</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văn</a:t>
            </a: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2018.</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80739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C468BC-8F1C-4521-85EC-47C378CBF50E}"/>
              </a:ext>
            </a:extLst>
          </p:cNvPr>
          <p:cNvSpPr>
            <a:spLocks noGrp="1"/>
          </p:cNvSpPr>
          <p:nvPr>
            <p:ph type="title"/>
          </p:nvPr>
        </p:nvSpPr>
        <p:spPr>
          <a:xfrm>
            <a:off x="203200" y="609601"/>
            <a:ext cx="11379200" cy="1325563"/>
          </a:xfrm>
        </p:spPr>
        <p:txBody>
          <a:bodyPr>
            <a:normAutofit/>
          </a:bodyPr>
          <a:lstStyle/>
          <a:p>
            <a:pPr algn="just"/>
            <a:r>
              <a:rPr lang="en-US" sz="4000" b="1" dirty="0" smtClean="0">
                <a:latin typeface="Times New Roman" panose="02020603050405020304" pitchFamily="18" charset="0"/>
                <a:cs typeface="Times New Roman" panose="02020603050405020304" pitchFamily="18" charset="0"/>
              </a:rPr>
              <a:t>	</a:t>
            </a:r>
            <a:r>
              <a:rPr lang="en-US" sz="4000" b="1" dirty="0" smtClean="0">
                <a:solidFill>
                  <a:schemeClr val="accent2"/>
                </a:solidFill>
                <a:latin typeface="Times New Roman" panose="02020603050405020304" pitchFamily="18" charset="0"/>
                <a:cs typeface="Times New Roman" panose="02020603050405020304" pitchFamily="18" charset="0"/>
              </a:rPr>
              <a:t>18</a:t>
            </a:r>
            <a:r>
              <a:rPr lang="en-US" sz="4000" b="1" dirty="0">
                <a:solidFill>
                  <a:schemeClr val="accent2"/>
                </a:solidFill>
                <a:latin typeface="Times New Roman" panose="02020603050405020304" pitchFamily="18" charset="0"/>
                <a:cs typeface="Times New Roman" panose="02020603050405020304" pitchFamily="18" charset="0"/>
              </a:rPr>
              <a:t>. </a:t>
            </a:r>
            <a:r>
              <a:rPr lang="en-US" sz="4000" b="1" dirty="0" err="1" smtClean="0">
                <a:solidFill>
                  <a:schemeClr val="accent2"/>
                </a:solidFill>
                <a:latin typeface="Times New Roman" panose="02020603050405020304" pitchFamily="18" charset="0"/>
                <a:cs typeface="Times New Roman" panose="02020603050405020304" pitchFamily="18" charset="0"/>
              </a:rPr>
              <a:t>Điểm</a:t>
            </a:r>
            <a:r>
              <a:rPr lang="en-US" sz="4000" b="1" dirty="0" smtClean="0">
                <a:solidFill>
                  <a:schemeClr val="accent2"/>
                </a:solidFill>
                <a:latin typeface="Times New Roman" panose="02020603050405020304" pitchFamily="18" charset="0"/>
                <a:cs typeface="Times New Roman" panose="02020603050405020304" pitchFamily="18" charset="0"/>
              </a:rPr>
              <a:t> </a:t>
            </a:r>
            <a:r>
              <a:rPr lang="en-US" sz="4000" b="1" dirty="0" err="1" smtClean="0">
                <a:solidFill>
                  <a:schemeClr val="accent2"/>
                </a:solidFill>
                <a:latin typeface="Times New Roman" panose="02020603050405020304" pitchFamily="18" charset="0"/>
                <a:cs typeface="Times New Roman" panose="02020603050405020304" pitchFamily="18" charset="0"/>
              </a:rPr>
              <a:t>giống</a:t>
            </a:r>
            <a:r>
              <a:rPr lang="en-US" sz="4000" b="1" dirty="0" smtClean="0">
                <a:solidFill>
                  <a:schemeClr val="accent2"/>
                </a:solidFill>
                <a:latin typeface="Times New Roman" panose="02020603050405020304" pitchFamily="18" charset="0"/>
                <a:cs typeface="Times New Roman" panose="02020603050405020304" pitchFamily="18" charset="0"/>
              </a:rPr>
              <a:t> </a:t>
            </a:r>
            <a:r>
              <a:rPr lang="en-US" sz="4000" b="1" dirty="0" err="1" smtClean="0">
                <a:solidFill>
                  <a:schemeClr val="accent2"/>
                </a:solidFill>
                <a:latin typeface="Times New Roman" panose="02020603050405020304" pitchFamily="18" charset="0"/>
                <a:cs typeface="Times New Roman" panose="02020603050405020304" pitchFamily="18" charset="0"/>
              </a:rPr>
              <a:t>nhau</a:t>
            </a:r>
            <a:r>
              <a:rPr lang="en-US" sz="4000" b="1" dirty="0" smtClean="0">
                <a:solidFill>
                  <a:schemeClr val="accent2"/>
                </a:solidFill>
                <a:latin typeface="Times New Roman" panose="02020603050405020304" pitchFamily="18" charset="0"/>
                <a:cs typeface="Times New Roman" panose="02020603050405020304" pitchFamily="18" charset="0"/>
              </a:rPr>
              <a:t> </a:t>
            </a:r>
            <a:r>
              <a:rPr lang="en-US" sz="4000" b="1" dirty="0" err="1" smtClean="0">
                <a:solidFill>
                  <a:schemeClr val="accent2"/>
                </a:solidFill>
                <a:latin typeface="Times New Roman" panose="02020603050405020304" pitchFamily="18" charset="0"/>
                <a:cs typeface="Times New Roman" panose="02020603050405020304" pitchFamily="18" charset="0"/>
              </a:rPr>
              <a:t>giữa</a:t>
            </a:r>
            <a:r>
              <a:rPr lang="en-US" sz="4000" b="1" dirty="0" smtClean="0">
                <a:solidFill>
                  <a:schemeClr val="accent2"/>
                </a:solidFill>
                <a:latin typeface="Times New Roman" panose="02020603050405020304" pitchFamily="18" charset="0"/>
                <a:cs typeface="Times New Roman" panose="02020603050405020304" pitchFamily="18" charset="0"/>
              </a:rPr>
              <a:t> Ch</a:t>
            </a:r>
            <a:r>
              <a:rPr lang="vi-VN" sz="4000" b="1" dirty="0">
                <a:solidFill>
                  <a:schemeClr val="accent2"/>
                </a:solidFill>
                <a:latin typeface="Times New Roman" panose="02020603050405020304" pitchFamily="18" charset="0"/>
                <a:cs typeface="Times New Roman" panose="02020603050405020304" pitchFamily="18" charset="0"/>
              </a:rPr>
              <a:t>ư</a:t>
            </a:r>
            <a:r>
              <a:rPr lang="en-US" sz="4000" b="1" dirty="0" err="1">
                <a:solidFill>
                  <a:schemeClr val="accent2"/>
                </a:solidFill>
                <a:latin typeface="Times New Roman" panose="02020603050405020304" pitchFamily="18" charset="0"/>
                <a:cs typeface="Times New Roman" panose="02020603050405020304" pitchFamily="18" charset="0"/>
              </a:rPr>
              <a:t>ơng</a:t>
            </a:r>
            <a:r>
              <a:rPr lang="en-US" sz="4000" b="1" dirty="0">
                <a:solidFill>
                  <a:schemeClr val="accent2"/>
                </a:solidFill>
                <a:latin typeface="Times New Roman" panose="02020603050405020304" pitchFamily="18" charset="0"/>
                <a:cs typeface="Times New Roman" panose="02020603050405020304" pitchFamily="18" charset="0"/>
              </a:rPr>
              <a:t> </a:t>
            </a:r>
            <a:r>
              <a:rPr lang="en-US" sz="4000" b="1" dirty="0" err="1">
                <a:solidFill>
                  <a:schemeClr val="accent2"/>
                </a:solidFill>
                <a:latin typeface="Times New Roman" panose="02020603050405020304" pitchFamily="18" charset="0"/>
                <a:cs typeface="Times New Roman" panose="02020603050405020304" pitchFamily="18" charset="0"/>
              </a:rPr>
              <a:t>trình</a:t>
            </a:r>
            <a:r>
              <a:rPr lang="en-US" sz="4000" b="1" dirty="0">
                <a:solidFill>
                  <a:schemeClr val="accent2"/>
                </a:solidFill>
                <a:latin typeface="Times New Roman" panose="02020603050405020304" pitchFamily="18" charset="0"/>
                <a:cs typeface="Times New Roman" panose="02020603050405020304" pitchFamily="18" charset="0"/>
              </a:rPr>
              <a:t> </a:t>
            </a:r>
            <a:r>
              <a:rPr lang="en-US" sz="4000" b="1" dirty="0" err="1">
                <a:solidFill>
                  <a:schemeClr val="accent2"/>
                </a:solidFill>
                <a:latin typeface="Times New Roman" panose="02020603050405020304" pitchFamily="18" charset="0"/>
                <a:cs typeface="Times New Roman" panose="02020603050405020304" pitchFamily="18" charset="0"/>
              </a:rPr>
              <a:t>Ngữ</a:t>
            </a:r>
            <a:r>
              <a:rPr lang="en-US" sz="4000" b="1" dirty="0">
                <a:solidFill>
                  <a:schemeClr val="accent2"/>
                </a:solidFill>
                <a:latin typeface="Times New Roman" panose="02020603050405020304" pitchFamily="18" charset="0"/>
                <a:cs typeface="Times New Roman" panose="02020603050405020304" pitchFamily="18" charset="0"/>
              </a:rPr>
              <a:t> </a:t>
            </a:r>
            <a:r>
              <a:rPr lang="en-US" sz="4000" b="1" dirty="0" err="1">
                <a:solidFill>
                  <a:schemeClr val="accent2"/>
                </a:solidFill>
                <a:latin typeface="Times New Roman" panose="02020603050405020304" pitchFamily="18" charset="0"/>
                <a:cs typeface="Times New Roman" panose="02020603050405020304" pitchFamily="18" charset="0"/>
              </a:rPr>
              <a:t>văn</a:t>
            </a:r>
            <a:r>
              <a:rPr lang="en-US" sz="4000" b="1" dirty="0">
                <a:solidFill>
                  <a:schemeClr val="accent2"/>
                </a:solidFill>
                <a:latin typeface="Times New Roman" panose="02020603050405020304" pitchFamily="18" charset="0"/>
                <a:cs typeface="Times New Roman" panose="02020603050405020304" pitchFamily="18" charset="0"/>
              </a:rPr>
              <a:t> 2018 </a:t>
            </a:r>
            <a:r>
              <a:rPr lang="en-US" sz="4000" b="1" dirty="0" err="1" smtClean="0">
                <a:solidFill>
                  <a:schemeClr val="accent2"/>
                </a:solidFill>
                <a:latin typeface="Times New Roman" panose="02020603050405020304" pitchFamily="18" charset="0"/>
                <a:cs typeface="Times New Roman" panose="02020603050405020304" pitchFamily="18" charset="0"/>
              </a:rPr>
              <a:t>và</a:t>
            </a:r>
            <a:r>
              <a:rPr lang="en-US" sz="4000" b="1" dirty="0" smtClean="0">
                <a:solidFill>
                  <a:schemeClr val="accent2"/>
                </a:solidFill>
                <a:latin typeface="Times New Roman" panose="02020603050405020304" pitchFamily="18" charset="0"/>
                <a:cs typeface="Times New Roman" panose="02020603050405020304" pitchFamily="18" charset="0"/>
              </a:rPr>
              <a:t> </a:t>
            </a:r>
            <a:r>
              <a:rPr lang="en-US" sz="4000" b="1" dirty="0" err="1" smtClean="0">
                <a:solidFill>
                  <a:schemeClr val="accent2"/>
                </a:solidFill>
                <a:latin typeface="Times New Roman" panose="02020603050405020304" pitchFamily="18" charset="0"/>
                <a:cs typeface="Times New Roman" panose="02020603050405020304" pitchFamily="18" charset="0"/>
              </a:rPr>
              <a:t>chương</a:t>
            </a:r>
            <a:r>
              <a:rPr lang="en-US" sz="4000" b="1" dirty="0" smtClean="0">
                <a:solidFill>
                  <a:schemeClr val="accent2"/>
                </a:solidFill>
                <a:latin typeface="Times New Roman" panose="02020603050405020304" pitchFamily="18" charset="0"/>
                <a:cs typeface="Times New Roman" panose="02020603050405020304" pitchFamily="18" charset="0"/>
              </a:rPr>
              <a:t> </a:t>
            </a:r>
            <a:r>
              <a:rPr lang="en-US" sz="4000" b="1" dirty="0" err="1" smtClean="0">
                <a:solidFill>
                  <a:schemeClr val="accent2"/>
                </a:solidFill>
                <a:latin typeface="Times New Roman" panose="02020603050405020304" pitchFamily="18" charset="0"/>
                <a:cs typeface="Times New Roman" panose="02020603050405020304" pitchFamily="18" charset="0"/>
              </a:rPr>
              <a:t>trình</a:t>
            </a:r>
            <a:r>
              <a:rPr lang="en-US" sz="4000" b="1" dirty="0" smtClean="0">
                <a:solidFill>
                  <a:schemeClr val="accent2"/>
                </a:solidFill>
                <a:latin typeface="Times New Roman" panose="02020603050405020304" pitchFamily="18" charset="0"/>
                <a:cs typeface="Times New Roman" panose="02020603050405020304" pitchFamily="18" charset="0"/>
              </a:rPr>
              <a:t> </a:t>
            </a:r>
            <a:r>
              <a:rPr lang="en-US" sz="4000" b="1" dirty="0" err="1" smtClean="0">
                <a:solidFill>
                  <a:schemeClr val="accent2"/>
                </a:solidFill>
                <a:latin typeface="Times New Roman" panose="02020603050405020304" pitchFamily="18" charset="0"/>
                <a:cs typeface="Times New Roman" panose="02020603050405020304" pitchFamily="18" charset="0"/>
              </a:rPr>
              <a:t>hiện</a:t>
            </a:r>
            <a:r>
              <a:rPr lang="en-US" sz="4000" b="1" dirty="0" smtClean="0">
                <a:solidFill>
                  <a:schemeClr val="accent2"/>
                </a:solidFill>
                <a:latin typeface="Times New Roman" panose="02020603050405020304" pitchFamily="18" charset="0"/>
                <a:cs typeface="Times New Roman" panose="02020603050405020304" pitchFamily="18" charset="0"/>
              </a:rPr>
              <a:t> </a:t>
            </a:r>
            <a:r>
              <a:rPr lang="en-US" sz="4000" b="1" dirty="0" err="1" smtClean="0">
                <a:solidFill>
                  <a:schemeClr val="accent2"/>
                </a:solidFill>
                <a:latin typeface="Times New Roman" panose="02020603050405020304" pitchFamily="18" charset="0"/>
                <a:cs typeface="Times New Roman" panose="02020603050405020304" pitchFamily="18" charset="0"/>
              </a:rPr>
              <a:t>hành</a:t>
            </a:r>
            <a:r>
              <a:rPr lang="en-US" sz="4000" b="1" dirty="0" smtClean="0">
                <a:solidFill>
                  <a:schemeClr val="accent2"/>
                </a:solidFill>
                <a:latin typeface="Times New Roman" panose="02020603050405020304" pitchFamily="18" charset="0"/>
                <a:cs typeface="Times New Roman" panose="02020603050405020304" pitchFamily="18" charset="0"/>
              </a:rPr>
              <a:t> </a:t>
            </a:r>
            <a:r>
              <a:rPr lang="en-US" sz="4000" b="1" dirty="0" err="1" smtClean="0">
                <a:solidFill>
                  <a:schemeClr val="accent2"/>
                </a:solidFill>
                <a:latin typeface="Times New Roman" panose="02020603050405020304" pitchFamily="18" charset="0"/>
                <a:cs typeface="Times New Roman" panose="02020603050405020304" pitchFamily="18" charset="0"/>
              </a:rPr>
              <a:t>là</a:t>
            </a:r>
            <a:r>
              <a:rPr lang="en-US" sz="4000" b="1" dirty="0" smtClean="0">
                <a:solidFill>
                  <a:schemeClr val="accent2"/>
                </a:solidFill>
                <a:latin typeface="Times New Roman" panose="02020603050405020304" pitchFamily="18" charset="0"/>
                <a:cs typeface="Times New Roman" panose="02020603050405020304" pitchFamily="18" charset="0"/>
              </a:rPr>
              <a:t>:</a:t>
            </a:r>
            <a:endParaRPr lang="en-US" sz="4000" b="1" dirty="0">
              <a:solidFill>
                <a:schemeClr val="accent2"/>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8FF73C6A-E770-4696-B843-9CC7370517BE}"/>
              </a:ext>
            </a:extLst>
          </p:cNvPr>
          <p:cNvSpPr>
            <a:spLocks noGrp="1"/>
          </p:cNvSpPr>
          <p:nvPr>
            <p:ph idx="1"/>
          </p:nvPr>
        </p:nvSpPr>
        <p:spPr>
          <a:xfrm>
            <a:off x="254000" y="2315707"/>
            <a:ext cx="11684000" cy="4351338"/>
          </a:xfrm>
        </p:spPr>
        <p:txBody>
          <a:bodyPr>
            <a:normAutofit/>
          </a:bodyPr>
          <a:lstStyle/>
          <a:p>
            <a:pPr marL="457200" indent="-457200" algn="just">
              <a:buNone/>
            </a:pPr>
            <a:r>
              <a:rPr lang="en-US" sz="4000" dirty="0" smtClean="0">
                <a:latin typeface="Times New Roman" panose="02020603050405020304" pitchFamily="18" charset="0"/>
                <a:cs typeface="Times New Roman" panose="02020603050405020304" pitchFamily="18" charset="0"/>
              </a:rPr>
              <a:t>	A. </a:t>
            </a:r>
            <a:r>
              <a:rPr lang="en-US" sz="4000" dirty="0" err="1" smtClean="0">
                <a:latin typeface="Times New Roman" panose="02020603050405020304" pitchFamily="18" charset="0"/>
                <a:cs typeface="Times New Roman" panose="02020603050405020304" pitchFamily="18" charset="0"/>
              </a:rPr>
              <a:t>Đề</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cao</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tính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thẩm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mĩ</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của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môn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học</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457200" indent="-457200" algn="just">
              <a:buNone/>
            </a:pPr>
            <a:r>
              <a:rPr lang="en-US" sz="4000" dirty="0" smtClean="0">
                <a:latin typeface="Times New Roman" panose="02020603050405020304" pitchFamily="18" charset="0"/>
                <a:cs typeface="Times New Roman" panose="02020603050405020304" pitchFamily="18" charset="0"/>
              </a:rPr>
              <a:t>	B. </a:t>
            </a:r>
            <a:r>
              <a:rPr lang="en-US" sz="4000" dirty="0" err="1" smtClean="0">
                <a:latin typeface="Times New Roman" panose="02020603050405020304" pitchFamily="18" charset="0"/>
                <a:cs typeface="Times New Roman" panose="02020603050405020304" pitchFamily="18" charset="0"/>
              </a:rPr>
              <a:t>Đề</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cao</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tính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nhân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văn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của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môn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học</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457200" indent="-457200" algn="just">
              <a:buNone/>
            </a:pPr>
            <a:r>
              <a:rPr lang="en-US" sz="4000" dirty="0" smtClean="0">
                <a:latin typeface="Times New Roman" panose="02020603050405020304" pitchFamily="18" charset="0"/>
                <a:cs typeface="Times New Roman" panose="02020603050405020304" pitchFamily="18" charset="0"/>
              </a:rPr>
              <a:t>	C. </a:t>
            </a:r>
            <a:r>
              <a:rPr lang="en-US" sz="4000" dirty="0" err="1" smtClean="0">
                <a:latin typeface="Times New Roman" panose="02020603050405020304" pitchFamily="18" charset="0"/>
                <a:cs typeface="Times New Roman" panose="02020603050405020304" pitchFamily="18" charset="0"/>
              </a:rPr>
              <a:t>Đề</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cao</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tính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chất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công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cụ</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thẩm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mĩ</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và</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nhân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văn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của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môn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học</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457200" indent="-457200" algn="just">
              <a:buNone/>
            </a:pPr>
            <a:r>
              <a:rPr lang="en-US" sz="4000" dirty="0" smtClean="0">
                <a:latin typeface="Times New Roman" panose="02020603050405020304" pitchFamily="18" charset="0"/>
                <a:cs typeface="Times New Roman" panose="02020603050405020304" pitchFamily="18" charset="0"/>
              </a:rPr>
              <a:t>	D. </a:t>
            </a:r>
            <a:r>
              <a:rPr lang="en-US" sz="4000" dirty="0" err="1" smtClean="0">
                <a:latin typeface="Times New Roman" panose="02020603050405020304" pitchFamily="18" charset="0"/>
                <a:cs typeface="Times New Roman" panose="02020603050405020304" pitchFamily="18" charset="0"/>
              </a:rPr>
              <a:t>Đề</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cao</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các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yếu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tố</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tác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phẩm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văn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học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và</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nhân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văn</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791752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 y="241300"/>
            <a:ext cx="12108180" cy="554990"/>
          </a:xfrm>
        </p:spPr>
        <p:txBody>
          <a:bodyPr>
            <a:normAutofit/>
          </a:bodyPr>
          <a:lstStyle/>
          <a:p>
            <a:r>
              <a:rPr lang="en-US" altLang="en-GB" sz="3000" b="1" dirty="0">
                <a:solidFill>
                  <a:srgbClr val="FF0000"/>
                </a:solidFill>
                <a:latin typeface="Times New Roman" panose="02020603050405020304" pitchFamily="18" charset="0"/>
                <a:cs typeface="Times New Roman" panose="02020603050405020304" pitchFamily="18" charset="0"/>
                <a:sym typeface="+mn-ea"/>
              </a:rPr>
              <a:t>        </a:t>
            </a:r>
            <a:endParaRPr lang="en-US" sz="3000" dirty="0"/>
          </a:p>
        </p:txBody>
      </p:sp>
      <p:sp>
        <p:nvSpPr>
          <p:cNvPr id="4" name="Title 1"/>
          <p:cNvSpPr>
            <a:spLocks noGrp="1"/>
          </p:cNvSpPr>
          <p:nvPr/>
        </p:nvSpPr>
        <p:spPr>
          <a:xfrm>
            <a:off x="330473" y="3113495"/>
            <a:ext cx="11658328" cy="14141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altLang="en-GB" sz="3000" dirty="0">
                <a:latin typeface="Times New Roman" panose="02020603050405020304" pitchFamily="18" charset="0"/>
                <a:cs typeface="Times New Roman" panose="02020603050405020304" pitchFamily="18" charset="0"/>
                <a:sym typeface="+mn-ea"/>
              </a:rPr>
              <a:t>	</a:t>
            </a:r>
            <a:r>
              <a:rPr lang="en-US" altLang="en-GB" sz="3000" b="1" dirty="0" smtClean="0">
                <a:latin typeface="Times New Roman" panose="02020603050405020304" pitchFamily="18" charset="0"/>
                <a:cs typeface="Times New Roman" panose="02020603050405020304" pitchFamily="18" charset="0"/>
                <a:sym typeface="+mn-ea"/>
              </a:rPr>
              <a:t>+</a:t>
            </a:r>
            <a:r>
              <a:rPr lang="en-US" altLang="en-GB" sz="3000" dirty="0" smtClean="0">
                <a:latin typeface="Times New Roman" panose="02020603050405020304" pitchFamily="18" charset="0"/>
                <a:cs typeface="Times New Roman" panose="02020603050405020304" pitchFamily="18" charset="0"/>
                <a:sym typeface="+mn-ea"/>
              </a:rPr>
              <a:t> </a:t>
            </a:r>
            <a:r>
              <a:rPr lang="en-US" altLang="en-GB" sz="3000" dirty="0" err="1" smtClean="0">
                <a:latin typeface="Times New Roman" panose="02020603050405020304" pitchFamily="18" charset="0"/>
                <a:cs typeface="Times New Roman" panose="02020603050405020304" pitchFamily="18" charset="0"/>
                <a:sym typeface="+mn-ea"/>
              </a:rPr>
              <a:t>Công</a:t>
            </a:r>
            <a:r>
              <a:rPr lang="en-US" altLang="en-GB" sz="3000" dirty="0" smtClean="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văn</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số</a:t>
            </a:r>
            <a:r>
              <a:rPr lang="en-US" altLang="en-GB" sz="3000" dirty="0">
                <a:latin typeface="Times New Roman" panose="02020603050405020304" pitchFamily="18" charset="0"/>
                <a:cs typeface="Times New Roman" panose="02020603050405020304" pitchFamily="18" charset="0"/>
                <a:sym typeface="+mn-ea"/>
              </a:rPr>
              <a:t> 791/HD-BGDĐT, </a:t>
            </a:r>
            <a:r>
              <a:rPr lang="en-US" altLang="en-GB" sz="3000" dirty="0" err="1">
                <a:latin typeface="Times New Roman" panose="02020603050405020304" pitchFamily="18" charset="0"/>
                <a:cs typeface="Times New Roman" panose="02020603050405020304" pitchFamily="18" charset="0"/>
                <a:sym typeface="+mn-ea"/>
              </a:rPr>
              <a:t>Hà</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Nội</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ngày</a:t>
            </a:r>
            <a:r>
              <a:rPr lang="en-US" altLang="en-GB" sz="3000" dirty="0">
                <a:latin typeface="Times New Roman" panose="02020603050405020304" pitchFamily="18" charset="0"/>
                <a:cs typeface="Times New Roman" panose="02020603050405020304" pitchFamily="18" charset="0"/>
                <a:sym typeface="+mn-ea"/>
              </a:rPr>
              <a:t> 25 </a:t>
            </a:r>
            <a:r>
              <a:rPr lang="en-US" altLang="en-GB" sz="3000" dirty="0" err="1">
                <a:latin typeface="Times New Roman" panose="02020603050405020304" pitchFamily="18" charset="0"/>
                <a:cs typeface="Times New Roman" panose="02020603050405020304" pitchFamily="18" charset="0"/>
                <a:sym typeface="+mn-ea"/>
              </a:rPr>
              <a:t>tháng</a:t>
            </a:r>
            <a:r>
              <a:rPr lang="en-US" altLang="en-GB" sz="3000" dirty="0">
                <a:latin typeface="Times New Roman" panose="02020603050405020304" pitchFamily="18" charset="0"/>
                <a:cs typeface="Times New Roman" panose="02020603050405020304" pitchFamily="18" charset="0"/>
                <a:sym typeface="+mn-ea"/>
              </a:rPr>
              <a:t> 6 </a:t>
            </a:r>
            <a:r>
              <a:rPr lang="en-US" altLang="en-GB" sz="3000" dirty="0" err="1">
                <a:latin typeface="Times New Roman" panose="02020603050405020304" pitchFamily="18" charset="0"/>
                <a:cs typeface="Times New Roman" panose="02020603050405020304" pitchFamily="18" charset="0"/>
                <a:sym typeface="+mn-ea"/>
              </a:rPr>
              <a:t>năm</a:t>
            </a:r>
            <a:r>
              <a:rPr lang="en-US" altLang="en-GB" sz="3000" dirty="0">
                <a:latin typeface="Times New Roman" panose="02020603050405020304" pitchFamily="18" charset="0"/>
                <a:cs typeface="Times New Roman" panose="02020603050405020304" pitchFamily="18" charset="0"/>
                <a:sym typeface="+mn-ea"/>
              </a:rPr>
              <a:t> 2013 </a:t>
            </a:r>
            <a:r>
              <a:rPr lang="en-US" altLang="en-GB" sz="3000" dirty="0" err="1">
                <a:latin typeface="Times New Roman" panose="02020603050405020304" pitchFamily="18" charset="0"/>
                <a:cs typeface="Times New Roman" panose="02020603050405020304" pitchFamily="18" charset="0"/>
                <a:sym typeface="+mn-ea"/>
              </a:rPr>
              <a:t>Hướng</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dẫn</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thí</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điểm</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phát</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triển</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chương</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trình</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giáo</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dục</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nhà</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trường</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phổ</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thông</a:t>
            </a:r>
            <a:r>
              <a:rPr lang="en-US" altLang="en-GB" sz="3000" dirty="0">
                <a:latin typeface="Times New Roman" panose="02020603050405020304" pitchFamily="18" charset="0"/>
                <a:cs typeface="Times New Roman" panose="02020603050405020304" pitchFamily="18" charset="0"/>
                <a:sym typeface="+mn-ea"/>
              </a:rPr>
              <a:t>.</a:t>
            </a:r>
          </a:p>
        </p:txBody>
      </p:sp>
      <p:sp>
        <p:nvSpPr>
          <p:cNvPr id="5" name="Title 1"/>
          <p:cNvSpPr>
            <a:spLocks noGrp="1"/>
          </p:cNvSpPr>
          <p:nvPr/>
        </p:nvSpPr>
        <p:spPr>
          <a:xfrm>
            <a:off x="269240" y="1440815"/>
            <a:ext cx="11940540" cy="6629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000"/>
          </a:p>
        </p:txBody>
      </p:sp>
      <p:sp>
        <p:nvSpPr>
          <p:cNvPr id="6" name="Text Box 5"/>
          <p:cNvSpPr txBox="1"/>
          <p:nvPr/>
        </p:nvSpPr>
        <p:spPr>
          <a:xfrm>
            <a:off x="380910" y="1463584"/>
            <a:ext cx="11506291" cy="1476375"/>
          </a:xfrm>
          <a:prstGeom prst="rect">
            <a:avLst/>
          </a:prstGeom>
          <a:noFill/>
        </p:spPr>
        <p:txBody>
          <a:bodyPr wrap="square" rtlCol="0" anchor="t">
            <a:spAutoFit/>
          </a:bodyPr>
          <a:lstStyle/>
          <a:p>
            <a:pPr algn="just">
              <a:lnSpc>
                <a:spcPct val="100000"/>
              </a:lnSpc>
            </a:pPr>
            <a:r>
              <a:rPr lang="en-US" altLang="en-GB" sz="3000" dirty="0">
                <a:latin typeface="Times New Roman" panose="02020603050405020304" pitchFamily="18" charset="0"/>
                <a:cs typeface="Times New Roman" panose="02020603050405020304" pitchFamily="18" charset="0"/>
                <a:sym typeface="+mn-ea"/>
              </a:rPr>
              <a:t>	</a:t>
            </a:r>
            <a:r>
              <a:rPr lang="en-US" altLang="en-GB" sz="3000" b="1" dirty="0" smtClean="0">
                <a:latin typeface="Times New Roman" panose="02020603050405020304" pitchFamily="18" charset="0"/>
                <a:cs typeface="Times New Roman" panose="02020603050405020304" pitchFamily="18" charset="0"/>
                <a:sym typeface="+mn-ea"/>
              </a:rPr>
              <a:t>+</a:t>
            </a:r>
            <a:r>
              <a:rPr lang="en-US" altLang="en-GB" sz="3000" dirty="0" smtClean="0">
                <a:latin typeface="Times New Roman" panose="02020603050405020304" pitchFamily="18" charset="0"/>
                <a:cs typeface="Times New Roman" panose="02020603050405020304" pitchFamily="18" charset="0"/>
                <a:sym typeface="+mn-ea"/>
              </a:rPr>
              <a:t> </a:t>
            </a:r>
            <a:r>
              <a:rPr lang="en-US" altLang="en-GB" sz="3000" dirty="0" err="1" smtClean="0">
                <a:latin typeface="Times New Roman" panose="02020603050405020304" pitchFamily="18" charset="0"/>
                <a:cs typeface="Times New Roman" panose="02020603050405020304" pitchFamily="18" charset="0"/>
                <a:sym typeface="+mn-ea"/>
              </a:rPr>
              <a:t>Công</a:t>
            </a:r>
            <a:r>
              <a:rPr lang="en-US" altLang="en-GB" sz="3000" dirty="0" smtClean="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văn</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số</a:t>
            </a:r>
            <a:r>
              <a:rPr lang="en-US" altLang="en-GB" sz="3000" dirty="0">
                <a:latin typeface="Times New Roman" panose="02020603050405020304" pitchFamily="18" charset="0"/>
                <a:cs typeface="Times New Roman" panose="02020603050405020304" pitchFamily="18" charset="0"/>
                <a:sym typeface="+mn-ea"/>
              </a:rPr>
              <a:t> 3535/BGDĐT-</a:t>
            </a:r>
            <a:r>
              <a:rPr lang="en-US" altLang="en-GB" sz="3000" dirty="0" err="1">
                <a:latin typeface="Times New Roman" panose="02020603050405020304" pitchFamily="18" charset="0"/>
                <a:cs typeface="Times New Roman" panose="02020603050405020304" pitchFamily="18" charset="0"/>
                <a:sym typeface="+mn-ea"/>
              </a:rPr>
              <a:t>GDTrH</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Hà</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Nội</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ngày</a:t>
            </a:r>
            <a:r>
              <a:rPr lang="en-US" altLang="en-GB" sz="3000" dirty="0">
                <a:latin typeface="Times New Roman" panose="02020603050405020304" pitchFamily="18" charset="0"/>
                <a:cs typeface="Times New Roman" panose="02020603050405020304" pitchFamily="18" charset="0"/>
                <a:sym typeface="+mn-ea"/>
              </a:rPr>
              <a:t> 27 </a:t>
            </a:r>
            <a:r>
              <a:rPr lang="en-US" altLang="en-GB" sz="3000" dirty="0" err="1">
                <a:latin typeface="Times New Roman" panose="02020603050405020304" pitchFamily="18" charset="0"/>
                <a:cs typeface="Times New Roman" panose="02020603050405020304" pitchFamily="18" charset="0"/>
                <a:sym typeface="+mn-ea"/>
              </a:rPr>
              <a:t>tháng</a:t>
            </a:r>
            <a:r>
              <a:rPr lang="en-US" altLang="en-GB" sz="3000" dirty="0">
                <a:latin typeface="Times New Roman" panose="02020603050405020304" pitchFamily="18" charset="0"/>
                <a:cs typeface="Times New Roman" panose="02020603050405020304" pitchFamily="18" charset="0"/>
                <a:sym typeface="+mn-ea"/>
              </a:rPr>
              <a:t> 5 </a:t>
            </a:r>
            <a:r>
              <a:rPr lang="en-US" altLang="en-GB" sz="3000" dirty="0" err="1">
                <a:latin typeface="Times New Roman" panose="02020603050405020304" pitchFamily="18" charset="0"/>
                <a:cs typeface="Times New Roman" panose="02020603050405020304" pitchFamily="18" charset="0"/>
                <a:sym typeface="+mn-ea"/>
              </a:rPr>
              <a:t>năm</a:t>
            </a:r>
            <a:r>
              <a:rPr lang="en-US" altLang="en-GB" sz="3000" dirty="0">
                <a:latin typeface="Times New Roman" panose="02020603050405020304" pitchFamily="18" charset="0"/>
                <a:cs typeface="Times New Roman" panose="02020603050405020304" pitchFamily="18" charset="0"/>
                <a:sym typeface="+mn-ea"/>
              </a:rPr>
              <a:t> 2013 V/v </a:t>
            </a:r>
            <a:r>
              <a:rPr lang="en-US" altLang="en-GB" sz="3000" dirty="0" err="1">
                <a:latin typeface="Times New Roman" panose="02020603050405020304" pitchFamily="18" charset="0"/>
                <a:cs typeface="Times New Roman" panose="02020603050405020304" pitchFamily="18" charset="0"/>
                <a:sym typeface="+mn-ea"/>
              </a:rPr>
              <a:t>Hướng</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dẫn</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triển</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khai</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thực</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hiện</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phương</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pháp</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Bàn</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tay</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nặn</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bột</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và</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các</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phương</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pháp</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dạy</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học</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tích</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cực</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khác</a:t>
            </a:r>
            <a:r>
              <a:rPr lang="en-US" altLang="en-GB" sz="3000" dirty="0">
                <a:latin typeface="Times New Roman" panose="02020603050405020304" pitchFamily="18" charset="0"/>
                <a:cs typeface="Times New Roman" panose="02020603050405020304" pitchFamily="18" charset="0"/>
                <a:sym typeface="+mn-ea"/>
              </a:rPr>
              <a:t>.</a:t>
            </a:r>
            <a:endParaRPr lang="en-US" sz="3000" dirty="0"/>
          </a:p>
        </p:txBody>
      </p:sp>
      <p:sp>
        <p:nvSpPr>
          <p:cNvPr id="7" name="Title 1"/>
          <p:cNvSpPr>
            <a:spLocks noGrp="1"/>
          </p:cNvSpPr>
          <p:nvPr/>
        </p:nvSpPr>
        <p:spPr>
          <a:xfrm>
            <a:off x="431165" y="4819015"/>
            <a:ext cx="11383645" cy="20389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endParaRPr lang="en-US" altLang="en-GB" sz="2500" b="1">
              <a:latin typeface="Times New Roman" panose="02020603050405020304" pitchFamily="18" charset="0"/>
              <a:cs typeface="Times New Roman" panose="02020603050405020304" pitchFamily="18" charset="0"/>
              <a:sym typeface="+mn-ea"/>
            </a:endParaRPr>
          </a:p>
        </p:txBody>
      </p:sp>
      <p:sp>
        <p:nvSpPr>
          <p:cNvPr id="8" name="Text Box 7"/>
          <p:cNvSpPr txBox="1"/>
          <p:nvPr/>
        </p:nvSpPr>
        <p:spPr>
          <a:xfrm>
            <a:off x="272416" y="4622800"/>
            <a:ext cx="11643814" cy="1938020"/>
          </a:xfrm>
          <a:prstGeom prst="rect">
            <a:avLst/>
          </a:prstGeom>
          <a:noFill/>
        </p:spPr>
        <p:txBody>
          <a:bodyPr wrap="square" rtlCol="0" anchor="t">
            <a:spAutoFit/>
          </a:bodyPr>
          <a:lstStyle/>
          <a:p>
            <a:pPr algn="just">
              <a:lnSpc>
                <a:spcPct val="100000"/>
              </a:lnSpc>
            </a:pPr>
            <a:r>
              <a:rPr lang="en-US" altLang="en-GB" sz="3000" dirty="0">
                <a:latin typeface="Times New Roman" panose="02020603050405020304" pitchFamily="18" charset="0"/>
                <a:cs typeface="Times New Roman" panose="02020603050405020304" pitchFamily="18" charset="0"/>
                <a:sym typeface="+mn-ea"/>
              </a:rPr>
              <a:t>	</a:t>
            </a:r>
            <a:r>
              <a:rPr lang="en-US" altLang="en-GB" sz="3000" b="1" dirty="0" smtClean="0">
                <a:latin typeface="Times New Roman" panose="02020603050405020304" pitchFamily="18" charset="0"/>
                <a:cs typeface="Times New Roman" panose="02020603050405020304" pitchFamily="18" charset="0"/>
                <a:sym typeface="+mn-ea"/>
              </a:rPr>
              <a:t>+</a:t>
            </a:r>
            <a:r>
              <a:rPr lang="en-US" altLang="en-GB" sz="3000" dirty="0" smtClean="0">
                <a:latin typeface="Times New Roman" panose="02020603050405020304" pitchFamily="18" charset="0"/>
                <a:cs typeface="Times New Roman" panose="02020603050405020304" pitchFamily="18" charset="0"/>
                <a:sym typeface="+mn-ea"/>
              </a:rPr>
              <a:t> </a:t>
            </a:r>
            <a:r>
              <a:rPr lang="en-US" altLang="en-GB" sz="3000" dirty="0" err="1" smtClean="0">
                <a:latin typeface="Times New Roman" panose="02020603050405020304" pitchFamily="18" charset="0"/>
                <a:cs typeface="Times New Roman" panose="02020603050405020304" pitchFamily="18" charset="0"/>
                <a:sym typeface="+mn-ea"/>
              </a:rPr>
              <a:t>Công</a:t>
            </a:r>
            <a:r>
              <a:rPr lang="en-US" altLang="en-GB" sz="3000" dirty="0" smtClean="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văn</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số</a:t>
            </a:r>
            <a:r>
              <a:rPr lang="en-US" altLang="en-GB" sz="3000" dirty="0">
                <a:latin typeface="Times New Roman" panose="02020603050405020304" pitchFamily="18" charset="0"/>
                <a:cs typeface="Times New Roman" panose="02020603050405020304" pitchFamily="18" charset="0"/>
                <a:sym typeface="+mn-ea"/>
              </a:rPr>
              <a:t> 5555/BGDĐT-</a:t>
            </a:r>
            <a:r>
              <a:rPr lang="en-US" altLang="en-GB" sz="3000" dirty="0" err="1">
                <a:latin typeface="Times New Roman" panose="02020603050405020304" pitchFamily="18" charset="0"/>
                <a:cs typeface="Times New Roman" panose="02020603050405020304" pitchFamily="18" charset="0"/>
                <a:sym typeface="+mn-ea"/>
              </a:rPr>
              <a:t>GDTrH</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Hà</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Nội</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ngày</a:t>
            </a:r>
            <a:r>
              <a:rPr lang="en-US" altLang="en-GB" sz="3000" dirty="0">
                <a:latin typeface="Times New Roman" panose="02020603050405020304" pitchFamily="18" charset="0"/>
                <a:cs typeface="Times New Roman" panose="02020603050405020304" pitchFamily="18" charset="0"/>
                <a:sym typeface="+mn-ea"/>
              </a:rPr>
              <a:t> 8 </a:t>
            </a:r>
            <a:r>
              <a:rPr lang="en-US" altLang="en-GB" sz="3000" dirty="0" err="1">
                <a:latin typeface="Times New Roman" panose="02020603050405020304" pitchFamily="18" charset="0"/>
                <a:cs typeface="Times New Roman" panose="02020603050405020304" pitchFamily="18" charset="0"/>
                <a:sym typeface="+mn-ea"/>
              </a:rPr>
              <a:t>tháng</a:t>
            </a:r>
            <a:r>
              <a:rPr lang="en-US" altLang="en-GB" sz="3000" dirty="0">
                <a:latin typeface="Times New Roman" panose="02020603050405020304" pitchFamily="18" charset="0"/>
                <a:cs typeface="Times New Roman" panose="02020603050405020304" pitchFamily="18" charset="0"/>
                <a:sym typeface="+mn-ea"/>
              </a:rPr>
              <a:t> 10 </a:t>
            </a:r>
            <a:r>
              <a:rPr lang="en-US" altLang="en-GB" sz="3000" dirty="0" err="1">
                <a:latin typeface="Times New Roman" panose="02020603050405020304" pitchFamily="18" charset="0"/>
                <a:cs typeface="Times New Roman" panose="02020603050405020304" pitchFamily="18" charset="0"/>
                <a:sym typeface="+mn-ea"/>
              </a:rPr>
              <a:t>năm</a:t>
            </a:r>
            <a:r>
              <a:rPr lang="en-US" altLang="en-GB" sz="3000" dirty="0">
                <a:latin typeface="Times New Roman" panose="02020603050405020304" pitchFamily="18" charset="0"/>
                <a:cs typeface="Times New Roman" panose="02020603050405020304" pitchFamily="18" charset="0"/>
                <a:sym typeface="+mn-ea"/>
              </a:rPr>
              <a:t> 2014 V/v </a:t>
            </a:r>
            <a:r>
              <a:rPr lang="en-US" altLang="en-GB" sz="3000" dirty="0" err="1">
                <a:latin typeface="Times New Roman" panose="02020603050405020304" pitchFamily="18" charset="0"/>
                <a:cs typeface="Times New Roman" panose="02020603050405020304" pitchFamily="18" charset="0"/>
                <a:sym typeface="+mn-ea"/>
              </a:rPr>
              <a:t>Hưong</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dẫn</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sinh</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hoạt</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chuyên</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môn</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về</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đổi</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mới</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phương</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pháp</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dạy</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học</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và</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kiểm</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tra</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đánh</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giá</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tổ</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chức</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và</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quản</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lý</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các</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hoạt</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động</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chuyên</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môn</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của</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trường</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trung</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học</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trung</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tâm</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giáo</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dục</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thường</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xuyên</a:t>
            </a:r>
            <a:r>
              <a:rPr lang="en-US" altLang="en-GB" sz="3000" dirty="0">
                <a:latin typeface="Times New Roman" panose="02020603050405020304" pitchFamily="18" charset="0"/>
                <a:cs typeface="Times New Roman" panose="02020603050405020304" pitchFamily="18" charset="0"/>
                <a:sym typeface="+mn-ea"/>
              </a:rPr>
              <a:t> qua </a:t>
            </a:r>
            <a:r>
              <a:rPr lang="en-US" altLang="en-GB" sz="3000" dirty="0" err="1">
                <a:latin typeface="Times New Roman" panose="02020603050405020304" pitchFamily="18" charset="0"/>
                <a:cs typeface="Times New Roman" panose="02020603050405020304" pitchFamily="18" charset="0"/>
                <a:sym typeface="+mn-ea"/>
              </a:rPr>
              <a:t>mạng</a:t>
            </a:r>
            <a:endParaRPr lang="en-US" altLang="en-GB" sz="3000" dirty="0">
              <a:latin typeface="Times New Roman" panose="02020603050405020304" pitchFamily="18" charset="0"/>
              <a:cs typeface="Times New Roman" panose="02020603050405020304" pitchFamily="18" charset="0"/>
              <a:sym typeface="+mn-ea"/>
            </a:endParaRPr>
          </a:p>
        </p:txBody>
      </p:sp>
      <p:sp>
        <p:nvSpPr>
          <p:cNvPr id="9" name="Down Arrow Callout 8"/>
          <p:cNvSpPr/>
          <p:nvPr/>
        </p:nvSpPr>
        <p:spPr>
          <a:xfrm>
            <a:off x="0" y="0"/>
            <a:ext cx="12192000" cy="1625600"/>
          </a:xfrm>
          <a:prstGeom prst="downArrowCallout">
            <a:avLst>
              <a:gd name="adj1" fmla="val 16569"/>
              <a:gd name="adj2" fmla="val 16101"/>
              <a:gd name="adj3" fmla="val 25000"/>
              <a:gd name="adj4" fmla="val 65914"/>
            </a:avLst>
          </a:prstGeom>
          <a:solidFill>
            <a:srgbClr val="FFC000"/>
          </a:solidFill>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3200" b="1" cap="all" dirty="0" smtClean="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rPr>
              <a:t>CÁC CÔNG VĂN CẦN NẮM</a:t>
            </a:r>
            <a:endParaRPr lang="en-US" sz="3200" b="1" cap="all" dirty="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ctrTitle"/>
          </p:nvPr>
        </p:nvSpPr>
        <p:spPr>
          <a:xfrm>
            <a:off x="348874" y="253989"/>
            <a:ext cx="10928726" cy="787400"/>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srgbClr val="FF0000"/>
                </a:solidFill>
                <a:latin typeface="Times New Roman" panose="02020603050405020304" pitchFamily="18" charset="0"/>
                <a:cs typeface="Times New Roman" panose="02020603050405020304" pitchFamily="18" charset="0"/>
              </a:rPr>
              <a:t>         </a:t>
            </a:r>
            <a:r>
              <a:rPr lang="vi-VN" b="1" dirty="0" smtClean="0">
                <a:solidFill>
                  <a:srgbClr val="FF0000"/>
                </a:solidFill>
                <a:latin typeface="Times New Roman" panose="02020603050405020304" pitchFamily="18" charset="0"/>
                <a:cs typeface="Times New Roman" panose="02020603050405020304" pitchFamily="18" charset="0"/>
              </a:rPr>
              <a:t>Chương </a:t>
            </a:r>
            <a:r>
              <a:rPr lang="vi-VN" b="1" dirty="0">
                <a:solidFill>
                  <a:srgbClr val="FF0000"/>
                </a:solidFill>
                <a:latin typeface="Times New Roman" panose="02020603050405020304" pitchFamily="18" charset="0"/>
                <a:cs typeface="Times New Roman" panose="02020603050405020304" pitchFamily="18" charset="0"/>
              </a:rPr>
              <a:t>trình </a:t>
            </a:r>
            <a:r>
              <a:rPr lang="en-US" b="1" dirty="0" err="1" smtClean="0">
                <a:solidFill>
                  <a:srgbClr val="FF0000"/>
                </a:solidFill>
                <a:latin typeface="Times New Roman" panose="02020603050405020304" pitchFamily="18" charset="0"/>
                <a:cs typeface="Times New Roman" panose="02020603050405020304" pitchFamily="18" charset="0"/>
              </a:rPr>
              <a:t>môn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Ngữ</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văn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Tiếng</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việt</a:t>
            </a:r>
            <a:r>
              <a:rPr lang="en-US" b="1" dirty="0" smtClean="0">
                <a:solidFill>
                  <a:srgbClr val="FF0000"/>
                </a:solidFill>
                <a:latin typeface="Times New Roman" panose="02020603050405020304" pitchFamily="18" charset="0"/>
                <a:cs typeface="Times New Roman" panose="02020603050405020304" pitchFamily="18" charset="0"/>
              </a:rPr>
              <a:t>)</a:t>
            </a:r>
            <a:endParaRPr lang="en-GB"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928253" y="1512946"/>
            <a:ext cx="8964324" cy="658085"/>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smtClean="0">
                <a:latin typeface="+mj-lt"/>
              </a:rPr>
              <a:t>1. </a:t>
            </a:r>
            <a:r>
              <a:rPr lang="en-US" sz="2800" b="1" dirty="0" err="1" smtClean="0">
                <a:latin typeface="Times New Roman" pitchFamily="18" charset="0"/>
                <a:cs typeface="Times New Roman" pitchFamily="18" charset="0"/>
              </a:rPr>
              <a:t>Đặc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điểm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môn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Ngữ</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văn</a:t>
            </a:r>
            <a:r>
              <a:rPr lang="vi-VN" sz="2800" b="1" dirty="0" smtClean="0">
                <a:latin typeface="Times New Roman" pitchFamily="18" charset="0"/>
                <a:cs typeface="Times New Roman" pitchFamily="18" charset="0"/>
              </a:rPr>
              <a:t>, </a:t>
            </a:r>
            <a:r>
              <a:rPr lang="vi-VN" sz="2800" b="1" dirty="0">
                <a:latin typeface="Times New Roman" pitchFamily="18" charset="0"/>
                <a:cs typeface="Times New Roman" pitchFamily="18" charset="0"/>
              </a:rPr>
              <a:t>quan điểm xây dựng CT</a:t>
            </a:r>
            <a:endParaRPr lang="en-GB" sz="2800" b="1" dirty="0">
              <a:latin typeface="Times New Roman" pitchFamily="18" charset="0"/>
              <a:cs typeface="Times New Roman" pitchFamily="18" charset="0"/>
            </a:endParaRPr>
          </a:p>
        </p:txBody>
      </p:sp>
      <p:sp>
        <p:nvSpPr>
          <p:cNvPr id="6" name="Rectangle 5"/>
          <p:cNvSpPr/>
          <p:nvPr/>
        </p:nvSpPr>
        <p:spPr>
          <a:xfrm>
            <a:off x="885371" y="3637280"/>
            <a:ext cx="9007294" cy="65786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latin typeface="+mj-lt"/>
              </a:rPr>
              <a:t>       </a:t>
            </a:r>
            <a:r>
              <a:rPr lang="vi-VN" sz="2800" b="1" dirty="0" smtClean="0">
                <a:latin typeface="+mj-lt"/>
              </a:rPr>
              <a:t>3</a:t>
            </a:r>
            <a:r>
              <a:rPr lang="vi-VN" sz="2800" b="1" dirty="0">
                <a:latin typeface="+mj-lt"/>
              </a:rPr>
              <a:t>. Yêu cầu cần </a:t>
            </a:r>
            <a:r>
              <a:rPr lang="vi-VN" sz="2800" b="1" dirty="0" smtClean="0">
                <a:latin typeface="+mj-lt"/>
              </a:rPr>
              <a:t>đạt</a:t>
            </a:r>
            <a:endParaRPr lang="en-GB" sz="2800" b="1" dirty="0">
              <a:latin typeface="+mj-lt"/>
            </a:endParaRPr>
          </a:p>
        </p:txBody>
      </p:sp>
      <p:sp>
        <p:nvSpPr>
          <p:cNvPr id="7" name="Rectangle 6"/>
          <p:cNvSpPr/>
          <p:nvPr/>
        </p:nvSpPr>
        <p:spPr>
          <a:xfrm>
            <a:off x="3454400" y="2572247"/>
            <a:ext cx="6438177" cy="658085"/>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latin typeface="Times New Roman" pitchFamily="18" charset="0"/>
                <a:cs typeface="Times New Roman" pitchFamily="18" charset="0"/>
              </a:rPr>
              <a:t>2.</a:t>
            </a:r>
            <a:r>
              <a:rPr lang="vi-VN" sz="2800" b="1" dirty="0" smtClean="0">
                <a:solidFill>
                  <a:schemeClr val="tx1"/>
                </a:solidFill>
                <a:latin typeface="+mj-lt"/>
              </a:rPr>
              <a:t> </a:t>
            </a:r>
            <a:r>
              <a:rPr lang="vi-VN" sz="2800" b="1" dirty="0">
                <a:solidFill>
                  <a:schemeClr val="tx1"/>
                </a:solidFill>
                <a:latin typeface="+mj-lt"/>
              </a:rPr>
              <a:t>Mục tiêu Chương trình</a:t>
            </a:r>
          </a:p>
        </p:txBody>
      </p:sp>
      <p:sp>
        <p:nvSpPr>
          <p:cNvPr id="8" name="Rectangle 7"/>
          <p:cNvSpPr/>
          <p:nvPr/>
        </p:nvSpPr>
        <p:spPr>
          <a:xfrm>
            <a:off x="3497944" y="4738255"/>
            <a:ext cx="6394634" cy="658085"/>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b="1" dirty="0" smtClean="0">
                <a:solidFill>
                  <a:schemeClr val="tx1"/>
                </a:solidFill>
                <a:latin typeface="+mj-lt"/>
              </a:rPr>
              <a:t>4</a:t>
            </a:r>
            <a:r>
              <a:rPr lang="vi-VN" sz="4000" b="1" dirty="0">
                <a:solidFill>
                  <a:schemeClr val="tx1"/>
                </a:solidFill>
                <a:latin typeface="+mj-lt"/>
              </a:rPr>
              <a:t>. </a:t>
            </a:r>
            <a:r>
              <a:rPr lang="en-US" sz="2800" b="1" dirty="0" err="1" smtClean="0">
                <a:solidFill>
                  <a:schemeClr val="tx1"/>
                </a:solidFill>
                <a:latin typeface="Times New Roman" pitchFamily="18" charset="0"/>
                <a:cs typeface="Times New Roman" pitchFamily="18" charset="0"/>
              </a:rPr>
              <a:t>Nội</a:t>
            </a:r>
            <a:r>
              <a:rPr lang="en-US" sz="2800" b="1" dirty="0" smtClean="0">
                <a:solidFill>
                  <a:schemeClr val="tx1"/>
                </a:solidFill>
                <a:latin typeface="Times New Roman" pitchFamily="18" charset="0"/>
                <a:cs typeface="Times New Roman" pitchFamily="18" charset="0"/>
              </a:rPr>
              <a:t> dung, </a:t>
            </a:r>
            <a:r>
              <a:rPr lang="vi-VN" sz="2800" b="1" dirty="0" smtClean="0">
                <a:solidFill>
                  <a:schemeClr val="tx1"/>
                </a:solidFill>
                <a:latin typeface="+mj-lt"/>
              </a:rPr>
              <a:t>Phương </a:t>
            </a:r>
            <a:r>
              <a:rPr lang="vi-VN" sz="2800" b="1" dirty="0">
                <a:solidFill>
                  <a:schemeClr val="tx1"/>
                </a:solidFill>
                <a:latin typeface="+mj-lt"/>
              </a:rPr>
              <a:t>pháp, đánh giá</a:t>
            </a:r>
          </a:p>
        </p:txBody>
      </p:sp>
      <p:sp>
        <p:nvSpPr>
          <p:cNvPr id="9" name="Rectangle 8"/>
          <p:cNvSpPr/>
          <p:nvPr/>
        </p:nvSpPr>
        <p:spPr>
          <a:xfrm>
            <a:off x="928370" y="5792470"/>
            <a:ext cx="8964295" cy="65786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dirty="0" smtClean="0">
                <a:solidFill>
                  <a:schemeClr val="bg1"/>
                </a:solidFill>
                <a:latin typeface="+mj-lt"/>
              </a:rPr>
              <a:t>5</a:t>
            </a:r>
            <a:r>
              <a:rPr lang="vi-VN" sz="2400" b="1" dirty="0">
                <a:solidFill>
                  <a:schemeClr val="bg1"/>
                </a:solidFill>
                <a:latin typeface="+mj-lt"/>
              </a:rPr>
              <a:t>. </a:t>
            </a:r>
            <a:r>
              <a:rPr lang="en-US" sz="2400" b="1" dirty="0" err="1" smtClean="0">
                <a:solidFill>
                  <a:schemeClr val="bg1"/>
                </a:solidFill>
                <a:latin typeface="+mj-lt"/>
              </a:rPr>
              <a:t>Những</a:t>
            </a:r>
            <a:r>
              <a:rPr lang="en-US" sz="2400" b="1" dirty="0" smtClean="0">
                <a:solidFill>
                  <a:schemeClr val="bg1"/>
                </a:solidFill>
                <a:latin typeface="+mj-lt"/>
              </a:rPr>
              <a:t> </a:t>
            </a:r>
            <a:r>
              <a:rPr lang="en-US" sz="2400" b="1" dirty="0" err="1" smtClean="0">
                <a:solidFill>
                  <a:schemeClr val="bg1"/>
                </a:solidFill>
                <a:latin typeface="+mj-lt"/>
              </a:rPr>
              <a:t>điểm</a:t>
            </a:r>
            <a:r>
              <a:rPr lang="en-US" sz="2400" b="1" dirty="0" smtClean="0">
                <a:solidFill>
                  <a:schemeClr val="bg1"/>
                </a:solidFill>
                <a:latin typeface="+mj-lt"/>
              </a:rPr>
              <a:t> </a:t>
            </a:r>
            <a:r>
              <a:rPr lang="en-US" sz="2400" b="1" dirty="0" err="1" smtClean="0">
                <a:solidFill>
                  <a:schemeClr val="bg1"/>
                </a:solidFill>
                <a:latin typeface="+mj-lt"/>
              </a:rPr>
              <a:t>mới</a:t>
            </a:r>
            <a:r>
              <a:rPr lang="en-US" sz="2400" b="1" dirty="0" smtClean="0">
                <a:solidFill>
                  <a:schemeClr val="bg1"/>
                </a:solidFill>
                <a:latin typeface="+mj-lt"/>
              </a:rPr>
              <a:t>, </a:t>
            </a:r>
            <a:r>
              <a:rPr lang="en-US" sz="2400" b="1" dirty="0" err="1" smtClean="0">
                <a:solidFill>
                  <a:schemeClr val="bg1"/>
                </a:solidFill>
                <a:latin typeface="+mj-lt"/>
              </a:rPr>
              <a:t>yêu</a:t>
            </a:r>
            <a:r>
              <a:rPr lang="en-US" sz="2400" b="1" dirty="0" smtClean="0">
                <a:solidFill>
                  <a:schemeClr val="bg1"/>
                </a:solidFill>
                <a:latin typeface="+mj-lt"/>
              </a:rPr>
              <a:t> </a:t>
            </a:r>
            <a:r>
              <a:rPr lang="en-US" sz="2400" b="1" dirty="0" err="1" smtClean="0">
                <a:solidFill>
                  <a:schemeClr val="bg1"/>
                </a:solidFill>
                <a:latin typeface="+mj-lt"/>
              </a:rPr>
              <a:t>cầu</a:t>
            </a:r>
            <a:r>
              <a:rPr lang="en-US" sz="2400" b="1" dirty="0" smtClean="0">
                <a:solidFill>
                  <a:schemeClr val="bg1"/>
                </a:solidFill>
                <a:latin typeface="+mj-lt"/>
              </a:rPr>
              <a:t> </a:t>
            </a:r>
            <a:r>
              <a:rPr lang="en-US" sz="2400" b="1" dirty="0" err="1" smtClean="0">
                <a:solidFill>
                  <a:schemeClr val="bg1"/>
                </a:solidFill>
                <a:latin typeface="+mj-lt"/>
              </a:rPr>
              <a:t>cần</a:t>
            </a:r>
            <a:r>
              <a:rPr lang="en-US" sz="2400" b="1" dirty="0" smtClean="0">
                <a:solidFill>
                  <a:schemeClr val="bg1"/>
                </a:solidFill>
                <a:latin typeface="+mj-lt"/>
              </a:rPr>
              <a:t> </a:t>
            </a:r>
            <a:r>
              <a:rPr lang="en-US" sz="2400" b="1" dirty="0" err="1" smtClean="0">
                <a:solidFill>
                  <a:schemeClr val="bg1"/>
                </a:solidFill>
                <a:latin typeface="+mj-lt"/>
              </a:rPr>
              <a:t>đạt</a:t>
            </a:r>
            <a:r>
              <a:rPr lang="en-US" sz="2400" b="1" dirty="0" smtClean="0">
                <a:solidFill>
                  <a:schemeClr val="bg1"/>
                </a:solidFill>
                <a:latin typeface="+mj-lt"/>
              </a:rPr>
              <a:t> </a:t>
            </a:r>
            <a:r>
              <a:rPr lang="en-US" sz="2400" b="1" dirty="0" err="1" smtClean="0">
                <a:solidFill>
                  <a:schemeClr val="bg1"/>
                </a:solidFill>
                <a:latin typeface="+mj-lt"/>
              </a:rPr>
              <a:t>về</a:t>
            </a:r>
            <a:r>
              <a:rPr lang="en-US" sz="2400" b="1" dirty="0" smtClean="0">
                <a:solidFill>
                  <a:schemeClr val="bg1"/>
                </a:solidFill>
                <a:latin typeface="+mj-lt"/>
              </a:rPr>
              <a:t> </a:t>
            </a:r>
            <a:r>
              <a:rPr lang="en-US" sz="2400" b="1" dirty="0" err="1" smtClean="0">
                <a:solidFill>
                  <a:schemeClr val="bg1"/>
                </a:solidFill>
                <a:latin typeface="+mj-lt"/>
              </a:rPr>
              <a:t>thiết</a:t>
            </a:r>
            <a:r>
              <a:rPr lang="en-US" sz="2400" b="1" dirty="0" smtClean="0">
                <a:solidFill>
                  <a:schemeClr val="bg1"/>
                </a:solidFill>
                <a:latin typeface="+mj-lt"/>
              </a:rPr>
              <a:t> </a:t>
            </a:r>
            <a:r>
              <a:rPr lang="en-US" sz="2400" b="1" dirty="0" err="1" smtClean="0">
                <a:solidFill>
                  <a:schemeClr val="bg1"/>
                </a:solidFill>
                <a:latin typeface="+mj-lt"/>
              </a:rPr>
              <a:t>bị</a:t>
            </a:r>
            <a:r>
              <a:rPr lang="en-US" sz="2400" b="1" dirty="0" smtClean="0">
                <a:solidFill>
                  <a:schemeClr val="bg1"/>
                </a:solidFill>
                <a:latin typeface="+mj-lt"/>
              </a:rPr>
              <a:t>, </a:t>
            </a:r>
            <a:r>
              <a:rPr lang="en-US" sz="2400" b="1" dirty="0" err="1" smtClean="0">
                <a:solidFill>
                  <a:schemeClr val="bg1"/>
                </a:solidFill>
                <a:latin typeface="+mj-lt"/>
              </a:rPr>
              <a:t>điều</a:t>
            </a:r>
            <a:r>
              <a:rPr lang="en-US" sz="2400" b="1" dirty="0" smtClean="0">
                <a:solidFill>
                  <a:schemeClr val="bg1"/>
                </a:solidFill>
                <a:latin typeface="+mj-lt"/>
              </a:rPr>
              <a:t> </a:t>
            </a:r>
            <a:r>
              <a:rPr lang="en-US" sz="2400" b="1" dirty="0" err="1" smtClean="0">
                <a:solidFill>
                  <a:schemeClr val="bg1"/>
                </a:solidFill>
                <a:latin typeface="+mj-lt"/>
              </a:rPr>
              <a:t>kiện</a:t>
            </a:r>
            <a:r>
              <a:rPr lang="en-US" sz="2400" b="1" dirty="0" smtClean="0">
                <a:solidFill>
                  <a:schemeClr val="bg1"/>
                </a:solidFill>
                <a:latin typeface="+mj-lt"/>
              </a:rPr>
              <a:t> </a:t>
            </a:r>
            <a:r>
              <a:rPr lang="en-US" sz="2400" b="1" dirty="0" err="1" smtClean="0">
                <a:solidFill>
                  <a:schemeClr val="bg1"/>
                </a:solidFill>
                <a:latin typeface="+mj-lt"/>
              </a:rPr>
              <a:t>thực</a:t>
            </a:r>
            <a:r>
              <a:rPr lang="en-US" sz="2400" b="1" dirty="0" smtClean="0">
                <a:solidFill>
                  <a:schemeClr val="bg1"/>
                </a:solidFill>
                <a:latin typeface="+mj-lt"/>
              </a:rPr>
              <a:t> </a:t>
            </a:r>
            <a:r>
              <a:rPr lang="en-US" sz="2400" b="1" dirty="0" err="1" smtClean="0">
                <a:solidFill>
                  <a:schemeClr val="bg1"/>
                </a:solidFill>
                <a:latin typeface="+mj-lt"/>
              </a:rPr>
              <a:t>hiện</a:t>
            </a:r>
            <a:endParaRPr lang="en-GB" sz="2400" b="1" dirty="0">
              <a:solidFill>
                <a:schemeClr val="bg1"/>
              </a:solidFill>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2577" y="1512989"/>
            <a:ext cx="2572658" cy="514531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8" grpId="0" animBg="1"/>
      <p:bldP spid="9" grpId="0" bldLvl="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491" y="1041385"/>
            <a:ext cx="11184565" cy="830997"/>
          </a:xfrm>
          <a:prstGeom prst="rect">
            <a:avLst/>
          </a:prstGeom>
          <a:noFill/>
          <a:scene3d>
            <a:camera prst="isometricOffAxis1Right"/>
            <a:lightRig rig="threePt" dir="t"/>
          </a:scene3d>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Trình</a:t>
            </a: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bày</a:t>
            </a: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của</a:t>
            </a: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Trường</a:t>
            </a: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TH </a:t>
            </a:r>
            <a:r>
              <a:rPr lang="en-US" sz="4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Bùi</a:t>
            </a:r>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Thanh</a:t>
            </a:r>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Khiết</a:t>
            </a:r>
            <a:endPar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2531" name="Picture 9" descr="hop nhom"/>
          <p:cNvPicPr>
            <a:picLocks noChangeAspect="1" noChangeArrowheads="1"/>
          </p:cNvPicPr>
          <p:nvPr/>
        </p:nvPicPr>
        <p:blipFill>
          <a:blip r:embed="rId3">
            <a:lum bright="6000"/>
          </a:blip>
          <a:srcRect/>
          <a:stretch>
            <a:fillRect/>
          </a:stretch>
        </p:blipFill>
        <p:spPr bwMode="auto">
          <a:xfrm>
            <a:off x="7120467" y="4217987"/>
            <a:ext cx="5071533" cy="2640013"/>
          </a:xfrm>
          <a:prstGeom prst="rect">
            <a:avLst/>
          </a:prstGeom>
          <a:noFill/>
          <a:ln w="9525">
            <a:noFill/>
            <a:miter lim="800000"/>
            <a:headEnd/>
            <a:tailEnd/>
          </a:ln>
        </p:spPr>
      </p:pic>
      <p:sp>
        <p:nvSpPr>
          <p:cNvPr id="5" name="Rectangle 4"/>
          <p:cNvSpPr/>
          <p:nvPr/>
        </p:nvSpPr>
        <p:spPr>
          <a:xfrm>
            <a:off x="914400" y="2691562"/>
            <a:ext cx="10551886" cy="1815882"/>
          </a:xfrm>
          <a:prstGeom prst="rect">
            <a:avLst/>
          </a:prstGeom>
        </p:spPr>
        <p:txBody>
          <a:bodyPr wrap="square">
            <a:spAutoFit/>
          </a:bodyPr>
          <a:lstStyle/>
          <a:p>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Thiết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kế</a:t>
            </a:r>
            <a:r>
              <a:rPr lang="en-US" sz="2800" b="1" dirty="0" smtClean="0">
                <a:latin typeface="Times New Roman" pitchFamily="18" charset="0"/>
                <a:cs typeface="Times New Roman" pitchFamily="18" charset="0"/>
              </a:rPr>
              <a:t>, minh </a:t>
            </a:r>
            <a:r>
              <a:rPr lang="en-US" sz="2800" b="1" dirty="0" err="1" smtClean="0">
                <a:latin typeface="Times New Roman" pitchFamily="18" charset="0"/>
                <a:cs typeface="Times New Roman" pitchFamily="18" charset="0"/>
              </a:rPr>
              <a:t>họa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sơ</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đồ</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về</a:t>
            </a:r>
            <a:r>
              <a:rPr lang="en-US" sz="2800" b="1" dirty="0" smtClean="0">
                <a:latin typeface="Times New Roman" pitchFamily="18" charset="0"/>
                <a:cs typeface="Times New Roman" pitchFamily="18" charset="0"/>
              </a:rPr>
              <a:t> : </a:t>
            </a:r>
          </a:p>
          <a:p>
            <a:pPr algn="just"/>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Đặc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điểm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môn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Tiếng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việt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điểm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xây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trình</a:t>
            </a:r>
            <a:r>
              <a:rPr lang="en-US" sz="2800" dirty="0" smtClean="0">
                <a:latin typeface="Times New Roman" pitchFamily="18" charset="0"/>
                <a:cs typeface="Times New Roman" pitchFamily="18" charset="0"/>
              </a:rPr>
              <a:t>.</a:t>
            </a:r>
          </a:p>
          <a:p>
            <a:pPr algn="just"/>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Mục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trình</a:t>
            </a:r>
            <a:r>
              <a:rPr lang="en-US" sz="2800" dirty="0" smtClean="0">
                <a:latin typeface="Times New Roman" pitchFamily="18" charset="0"/>
                <a:cs typeface="Times New Roman" pitchFamily="18" charset="0"/>
              </a:rPr>
              <a:t>.</a:t>
            </a:r>
          </a:p>
          <a:p>
            <a:pPr algn="just"/>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Yêu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cầu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đạt</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 y="2133601"/>
            <a:ext cx="3657600" cy="2358129"/>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smtClean="0">
                <a:solidFill>
                  <a:schemeClr val="tx1">
                    <a:lumMod val="95000"/>
                    <a:lumOff val="5000"/>
                  </a:schemeClr>
                </a:solidFill>
                <a:latin typeface="Times New Roman" pitchFamily="18" charset="0"/>
                <a:cs typeface="Times New Roman" pitchFamily="18" charset="0"/>
              </a:rPr>
              <a:t>ĐẶC ĐIỂM MÔN HỌC</a:t>
            </a:r>
            <a:endParaRPr lang="en-US" sz="2600" b="1">
              <a:solidFill>
                <a:schemeClr val="tx1">
                  <a:lumMod val="95000"/>
                  <a:lumOff val="5000"/>
                </a:schemeClr>
              </a:solidFill>
              <a:latin typeface="Times New Roman" pitchFamily="18" charset="0"/>
              <a:cs typeface="Times New Roman" pitchFamily="18" charset="0"/>
            </a:endParaRPr>
          </a:p>
        </p:txBody>
      </p:sp>
      <p:sp>
        <p:nvSpPr>
          <p:cNvPr id="7" name="Rounded Rectangle 6"/>
          <p:cNvSpPr/>
          <p:nvPr/>
        </p:nvSpPr>
        <p:spPr>
          <a:xfrm>
            <a:off x="4527137" y="461688"/>
            <a:ext cx="7588665" cy="986113"/>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solidFill>
                  <a:schemeClr val="tx1">
                    <a:lumMod val="95000"/>
                    <a:lumOff val="5000"/>
                  </a:schemeClr>
                </a:solidFill>
                <a:latin typeface="Times New Roman" pitchFamily="18" charset="0"/>
                <a:cs typeface="Times New Roman" pitchFamily="18" charset="0"/>
              </a:rPr>
              <a:t>Thuộc lĩnh vực Giáo dục ngôn ngữ và văn học.</a:t>
            </a:r>
            <a:endParaRPr lang="en-US" sz="2800" dirty="0" smtClean="0">
              <a:solidFill>
                <a:schemeClr val="tx1">
                  <a:lumMod val="95000"/>
                  <a:lumOff val="5000"/>
                </a:schemeClr>
              </a:solidFill>
              <a:latin typeface="Times New Roman" pitchFamily="18" charset="0"/>
              <a:cs typeface="Times New Roman" pitchFamily="18" charset="0"/>
            </a:endParaRPr>
          </a:p>
        </p:txBody>
      </p:sp>
      <p:sp>
        <p:nvSpPr>
          <p:cNvPr id="8" name="Rounded Rectangle 7"/>
          <p:cNvSpPr/>
          <p:nvPr/>
        </p:nvSpPr>
        <p:spPr>
          <a:xfrm>
            <a:off x="4508664" y="1676400"/>
            <a:ext cx="7588665" cy="12954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solidFill>
                  <a:schemeClr val="tx1">
                    <a:lumMod val="95000"/>
                    <a:lumOff val="5000"/>
                  </a:schemeClr>
                </a:solidFill>
                <a:latin typeface="Times New Roman" pitchFamily="18" charset="0"/>
                <a:cs typeface="Times New Roman" pitchFamily="18" charset="0"/>
              </a:rPr>
              <a:t>Mang tính công cụ và tính thẩm mĩ – nhân văn.</a:t>
            </a:r>
            <a:endParaRPr lang="en-US" sz="2800" dirty="0" smtClean="0">
              <a:solidFill>
                <a:schemeClr val="tx1">
                  <a:lumMod val="95000"/>
                  <a:lumOff val="5000"/>
                </a:schemeClr>
              </a:solidFill>
              <a:latin typeface="Times New Roman" pitchFamily="18" charset="0"/>
              <a:cs typeface="Times New Roman" pitchFamily="18" charset="0"/>
            </a:endParaRPr>
          </a:p>
        </p:txBody>
      </p:sp>
      <p:sp>
        <p:nvSpPr>
          <p:cNvPr id="10" name="Rounded Rectangle 9"/>
          <p:cNvSpPr/>
          <p:nvPr/>
        </p:nvSpPr>
        <p:spPr>
          <a:xfrm>
            <a:off x="4591792" y="4724400"/>
            <a:ext cx="7505537" cy="14478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solidFill>
                  <a:schemeClr val="tx1">
                    <a:lumMod val="95000"/>
                    <a:lumOff val="5000"/>
                  </a:schemeClr>
                </a:solidFill>
                <a:latin typeface="Times New Roman" pitchFamily="18" charset="0"/>
                <a:cs typeface="Times New Roman" pitchFamily="18" charset="0"/>
              </a:rPr>
              <a:t>Bao gồm các mạch kiến thức và kỹ năng cơ bản, thiết yếu về tiếng Việt và văn học.</a:t>
            </a:r>
            <a:endParaRPr lang="en-US" sz="2800" dirty="0" smtClean="0">
              <a:solidFill>
                <a:schemeClr val="tx1">
                  <a:lumMod val="95000"/>
                  <a:lumOff val="5000"/>
                </a:schemeClr>
              </a:solidFill>
              <a:latin typeface="Times New Roman" pitchFamily="18" charset="0"/>
              <a:cs typeface="Times New Roman" pitchFamily="18" charset="0"/>
            </a:endParaRPr>
          </a:p>
        </p:txBody>
      </p:sp>
      <p:sp>
        <p:nvSpPr>
          <p:cNvPr id="11" name="Rounded Rectangle 10"/>
          <p:cNvSpPr/>
          <p:nvPr/>
        </p:nvSpPr>
        <p:spPr>
          <a:xfrm>
            <a:off x="4603336" y="3200401"/>
            <a:ext cx="7512467" cy="1371599"/>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solidFill>
                  <a:schemeClr val="tx1">
                    <a:lumMod val="95000"/>
                    <a:lumOff val="5000"/>
                  </a:schemeClr>
                </a:solidFill>
                <a:latin typeface="Times New Roman" pitchFamily="18" charset="0"/>
                <a:cs typeface="Times New Roman" pitchFamily="18" charset="0"/>
              </a:rPr>
              <a:t>Mang tính tổng hợp cao về nội dung, kết hợp chặt chẽ giữa khoa học và đời sống.</a:t>
            </a:r>
            <a:endParaRPr lang="en-US" sz="2800" dirty="0" smtClean="0">
              <a:solidFill>
                <a:schemeClr val="tx1">
                  <a:lumMod val="95000"/>
                  <a:lumOff val="5000"/>
                </a:schemeClr>
              </a:solidFill>
              <a:latin typeface="Times New Roman" pitchFamily="18" charset="0"/>
              <a:cs typeface="Times New Roman" pitchFamily="18" charset="0"/>
            </a:endParaRPr>
          </a:p>
        </p:txBody>
      </p:sp>
      <p:cxnSp>
        <p:nvCxnSpPr>
          <p:cNvPr id="46" name="Straight Arrow Connector 45"/>
          <p:cNvCxnSpPr>
            <a:stCxn id="2" idx="6"/>
          </p:cNvCxnSpPr>
          <p:nvPr/>
        </p:nvCxnSpPr>
        <p:spPr>
          <a:xfrm flipV="1">
            <a:off x="3657602" y="2438401"/>
            <a:ext cx="851061" cy="87426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2" idx="6"/>
            <a:endCxn id="11" idx="1"/>
          </p:cNvCxnSpPr>
          <p:nvPr/>
        </p:nvCxnSpPr>
        <p:spPr>
          <a:xfrm>
            <a:off x="3657602" y="3312665"/>
            <a:ext cx="945735" cy="57353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2" idx="6"/>
            <a:endCxn id="10" idx="1"/>
          </p:cNvCxnSpPr>
          <p:nvPr/>
        </p:nvCxnSpPr>
        <p:spPr>
          <a:xfrm>
            <a:off x="3657602" y="3312666"/>
            <a:ext cx="934189" cy="213563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 idx="6"/>
            <a:endCxn id="7" idx="1"/>
          </p:cNvCxnSpPr>
          <p:nvPr/>
        </p:nvCxnSpPr>
        <p:spPr>
          <a:xfrm flipV="1">
            <a:off x="3657602" y="954745"/>
            <a:ext cx="869535" cy="2357921"/>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488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barn(inVertical)">
                                      <p:cBhvr>
                                        <p:cTn id="14" dur="500"/>
                                        <p:tgtEl>
                                          <p:spTgt spid="43"/>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1000"/>
                                        <p:tgtEl>
                                          <p:spTgt spid="46"/>
                                        </p:tgtEl>
                                      </p:cBhvr>
                                    </p:animEffect>
                                    <p:anim calcmode="lin" valueType="num">
                                      <p:cBhvr>
                                        <p:cTn id="23" dur="1000" fill="hold"/>
                                        <p:tgtEl>
                                          <p:spTgt spid="46"/>
                                        </p:tgtEl>
                                        <p:attrNameLst>
                                          <p:attrName>ppt_x</p:attrName>
                                        </p:attrNameLst>
                                      </p:cBhvr>
                                      <p:tavLst>
                                        <p:tav tm="0">
                                          <p:val>
                                            <p:strVal val="#ppt_x"/>
                                          </p:val>
                                        </p:tav>
                                        <p:tav tm="100000">
                                          <p:val>
                                            <p:strVal val="#ppt_x"/>
                                          </p:val>
                                        </p:tav>
                                      </p:tavLst>
                                    </p:anim>
                                    <p:anim calcmode="lin" valueType="num">
                                      <p:cBhvr>
                                        <p:cTn id="24" dur="1000" fill="hold"/>
                                        <p:tgtEl>
                                          <p:spTgt spid="4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fade">
                                      <p:cBhvr>
                                        <p:cTn id="34" dur="1000"/>
                                        <p:tgtEl>
                                          <p:spTgt spid="53"/>
                                        </p:tgtEl>
                                      </p:cBhvr>
                                    </p:animEffect>
                                    <p:anim calcmode="lin" valueType="num">
                                      <p:cBhvr>
                                        <p:cTn id="35" dur="1000" fill="hold"/>
                                        <p:tgtEl>
                                          <p:spTgt spid="53"/>
                                        </p:tgtEl>
                                        <p:attrNameLst>
                                          <p:attrName>ppt_x</p:attrName>
                                        </p:attrNameLst>
                                      </p:cBhvr>
                                      <p:tavLst>
                                        <p:tav tm="0">
                                          <p:val>
                                            <p:strVal val="#ppt_x"/>
                                          </p:val>
                                        </p:tav>
                                        <p:tav tm="100000">
                                          <p:val>
                                            <p:strVal val="#ppt_x"/>
                                          </p:val>
                                        </p:tav>
                                      </p:tavLst>
                                    </p:anim>
                                    <p:anim calcmode="lin" valueType="num">
                                      <p:cBhvr>
                                        <p:cTn id="36" dur="1000" fill="hold"/>
                                        <p:tgtEl>
                                          <p:spTgt spid="5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1000" fill="hold"/>
                                        <p:tgtEl>
                                          <p:spTgt spid="5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10" grpId="0" animBg="1"/>
      <p:bldP spid="11"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 y="2133601"/>
            <a:ext cx="3657600" cy="2358129"/>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lumMod val="95000"/>
                    <a:lumOff val="5000"/>
                  </a:schemeClr>
                </a:solidFill>
                <a:latin typeface="Times New Roman" pitchFamily="18" charset="0"/>
                <a:cs typeface="Times New Roman" pitchFamily="18" charset="0"/>
              </a:rPr>
              <a:t>QUAN ĐIỂM XÂY DỰNG CHƯƠNG TRÌNH</a:t>
            </a:r>
            <a:endParaRPr lang="en-US" sz="2400" b="1">
              <a:solidFill>
                <a:schemeClr val="tx1">
                  <a:lumMod val="95000"/>
                  <a:lumOff val="5000"/>
                </a:schemeClr>
              </a:solidFill>
              <a:latin typeface="Times New Roman" pitchFamily="18" charset="0"/>
              <a:cs typeface="Times New Roman" pitchFamily="18" charset="0"/>
            </a:endParaRPr>
          </a:p>
        </p:txBody>
      </p:sp>
      <p:sp>
        <p:nvSpPr>
          <p:cNvPr id="7" name="Rounded Rectangle 6"/>
          <p:cNvSpPr/>
          <p:nvPr/>
        </p:nvSpPr>
        <p:spPr>
          <a:xfrm>
            <a:off x="4603334" y="461688"/>
            <a:ext cx="7588665" cy="986113"/>
          </a:xfrm>
          <a:prstGeom prst="roundRect">
            <a:avLst/>
          </a:prstGeom>
          <a:solidFill>
            <a:srgbClr val="C8F0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smtClean="0">
                <a:solidFill>
                  <a:schemeClr val="tx1">
                    <a:lumMod val="95000"/>
                    <a:lumOff val="5000"/>
                  </a:schemeClr>
                </a:solidFill>
                <a:latin typeface="Times New Roman" pitchFamily="18" charset="0"/>
                <a:cs typeface="Times New Roman" pitchFamily="18" charset="0"/>
              </a:rPr>
              <a:t>Được xây dựng trên nền tảng lý luận và thực tiễn.</a:t>
            </a:r>
            <a:endParaRPr lang="en-US" sz="2800">
              <a:solidFill>
                <a:schemeClr val="tx1">
                  <a:lumMod val="95000"/>
                  <a:lumOff val="5000"/>
                </a:schemeClr>
              </a:solidFill>
              <a:latin typeface="Times New Roman" pitchFamily="18" charset="0"/>
              <a:cs typeface="Times New Roman" pitchFamily="18" charset="0"/>
            </a:endParaRPr>
          </a:p>
        </p:txBody>
      </p:sp>
      <p:sp>
        <p:nvSpPr>
          <p:cNvPr id="8" name="Rounded Rectangle 7"/>
          <p:cNvSpPr/>
          <p:nvPr/>
        </p:nvSpPr>
        <p:spPr>
          <a:xfrm>
            <a:off x="4584861" y="1809342"/>
            <a:ext cx="7588665" cy="1314858"/>
          </a:xfrm>
          <a:prstGeom prst="roundRect">
            <a:avLst/>
          </a:prstGeom>
          <a:solidFill>
            <a:srgbClr val="C8F0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smtClean="0">
                <a:solidFill>
                  <a:schemeClr val="tx1">
                    <a:lumMod val="95000"/>
                    <a:lumOff val="5000"/>
                  </a:schemeClr>
                </a:solidFill>
                <a:latin typeface="Times New Roman" pitchFamily="18" charset="0"/>
                <a:cs typeface="Times New Roman" pitchFamily="18" charset="0"/>
              </a:rPr>
              <a:t>Lấy việc rèn luyện các kỹ năng </a:t>
            </a:r>
            <a:r>
              <a:rPr lang="en-US" sz="2800">
                <a:solidFill>
                  <a:schemeClr val="tx1">
                    <a:lumMod val="95000"/>
                    <a:lumOff val="5000"/>
                  </a:schemeClr>
                </a:solidFill>
                <a:latin typeface="Times New Roman" pitchFamily="18" charset="0"/>
                <a:cs typeface="Times New Roman" pitchFamily="18" charset="0"/>
              </a:rPr>
              <a:t>(</a:t>
            </a:r>
            <a:r>
              <a:rPr lang="en-US" sz="2800" smtClean="0">
                <a:solidFill>
                  <a:schemeClr val="tx1">
                    <a:lumMod val="95000"/>
                    <a:lumOff val="5000"/>
                  </a:schemeClr>
                </a:solidFill>
                <a:latin typeface="Times New Roman" pitchFamily="18" charset="0"/>
                <a:cs typeface="Times New Roman" pitchFamily="18" charset="0"/>
              </a:rPr>
              <a:t>đọc, viết, nói và nghe) làm trục chính xuyên suốt cả ba cấp học.</a:t>
            </a:r>
            <a:endParaRPr lang="en-US" sz="2800">
              <a:solidFill>
                <a:schemeClr val="tx1">
                  <a:lumMod val="95000"/>
                  <a:lumOff val="5000"/>
                </a:schemeClr>
              </a:solidFill>
              <a:latin typeface="Times New Roman" pitchFamily="18" charset="0"/>
              <a:cs typeface="Times New Roman" pitchFamily="18" charset="0"/>
            </a:endParaRPr>
          </a:p>
        </p:txBody>
      </p:sp>
      <p:sp>
        <p:nvSpPr>
          <p:cNvPr id="10" name="Rounded Rectangle 9"/>
          <p:cNvSpPr/>
          <p:nvPr/>
        </p:nvSpPr>
        <p:spPr>
          <a:xfrm>
            <a:off x="4591792" y="5029200"/>
            <a:ext cx="7505537" cy="1350662"/>
          </a:xfrm>
          <a:prstGeom prst="roundRect">
            <a:avLst/>
          </a:prstGeom>
          <a:solidFill>
            <a:srgbClr val="C8F0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smtClean="0">
                <a:solidFill>
                  <a:schemeClr val="tx1">
                    <a:lumMod val="95000"/>
                    <a:lumOff val="5000"/>
                  </a:schemeClr>
                </a:solidFill>
                <a:latin typeface="Times New Roman" pitchFamily="18" charset="0"/>
                <a:cs typeface="Times New Roman" pitchFamily="18" charset="0"/>
              </a:rPr>
              <a:t>Vừa đáp ứng yêu cầu đổi mới, vừa chú trọng kế thừa và phát huy những ưu điểm của chương trình đã có.</a:t>
            </a:r>
            <a:endParaRPr lang="en-US" sz="2800">
              <a:solidFill>
                <a:schemeClr val="tx1">
                  <a:lumMod val="95000"/>
                  <a:lumOff val="5000"/>
                </a:schemeClr>
              </a:solidFill>
              <a:latin typeface="Times New Roman" pitchFamily="18" charset="0"/>
              <a:cs typeface="Times New Roman" pitchFamily="18" charset="0"/>
            </a:endParaRPr>
          </a:p>
        </p:txBody>
      </p:sp>
      <p:sp>
        <p:nvSpPr>
          <p:cNvPr id="11" name="Rounded Rectangle 10"/>
          <p:cNvSpPr/>
          <p:nvPr/>
        </p:nvSpPr>
        <p:spPr>
          <a:xfrm>
            <a:off x="4679533" y="3429002"/>
            <a:ext cx="7512467" cy="1371599"/>
          </a:xfrm>
          <a:prstGeom prst="roundRect">
            <a:avLst/>
          </a:prstGeom>
          <a:solidFill>
            <a:srgbClr val="C8F0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smtClean="0">
                <a:solidFill>
                  <a:schemeClr val="tx1">
                    <a:lumMod val="95000"/>
                    <a:lumOff val="5000"/>
                  </a:schemeClr>
                </a:solidFill>
                <a:latin typeface="Times New Roman" pitchFamily="18" charset="0"/>
                <a:cs typeface="Times New Roman" pitchFamily="18" charset="0"/>
              </a:rPr>
              <a:t>Được xây dựng theo hướng mở, thể hiện ở việc không quy định chi tiết về nội dung dạy học.</a:t>
            </a:r>
            <a:endParaRPr lang="en-US" sz="2800">
              <a:solidFill>
                <a:schemeClr val="tx1">
                  <a:lumMod val="95000"/>
                  <a:lumOff val="5000"/>
                </a:schemeClr>
              </a:solidFill>
              <a:latin typeface="Times New Roman" pitchFamily="18" charset="0"/>
              <a:cs typeface="Times New Roman" pitchFamily="18" charset="0"/>
            </a:endParaRPr>
          </a:p>
        </p:txBody>
      </p:sp>
      <p:cxnSp>
        <p:nvCxnSpPr>
          <p:cNvPr id="46" name="Straight Arrow Connector 45"/>
          <p:cNvCxnSpPr>
            <a:stCxn id="2" idx="6"/>
            <a:endCxn id="8" idx="1"/>
          </p:cNvCxnSpPr>
          <p:nvPr/>
        </p:nvCxnSpPr>
        <p:spPr>
          <a:xfrm flipV="1">
            <a:off x="3657601" y="2466771"/>
            <a:ext cx="927259" cy="84589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2" idx="6"/>
            <a:endCxn id="11" idx="1"/>
          </p:cNvCxnSpPr>
          <p:nvPr/>
        </p:nvCxnSpPr>
        <p:spPr>
          <a:xfrm>
            <a:off x="3657602" y="3312665"/>
            <a:ext cx="1021932" cy="80213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2" idx="6"/>
            <a:endCxn id="10" idx="1"/>
          </p:cNvCxnSpPr>
          <p:nvPr/>
        </p:nvCxnSpPr>
        <p:spPr>
          <a:xfrm>
            <a:off x="3657602" y="3312665"/>
            <a:ext cx="934189" cy="239186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 idx="6"/>
            <a:endCxn id="7" idx="1"/>
          </p:cNvCxnSpPr>
          <p:nvPr/>
        </p:nvCxnSpPr>
        <p:spPr>
          <a:xfrm flipV="1">
            <a:off x="3657602" y="954745"/>
            <a:ext cx="945732" cy="2357921"/>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536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barn(inVertical)">
                                      <p:cBhvr>
                                        <p:cTn id="26" dur="500"/>
                                        <p:tgtEl>
                                          <p:spTgt spid="46"/>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barn(inVertical)">
                                      <p:cBhvr>
                                        <p:cTn id="34" dur="500"/>
                                        <p:tgtEl>
                                          <p:spTgt spid="53"/>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1000"/>
                                        <p:tgtEl>
                                          <p:spTgt spid="59"/>
                                        </p:tgtEl>
                                      </p:cBhvr>
                                    </p:animEffect>
                                    <p:anim calcmode="lin" valueType="num">
                                      <p:cBhvr>
                                        <p:cTn id="43" dur="1000" fill="hold"/>
                                        <p:tgtEl>
                                          <p:spTgt spid="59"/>
                                        </p:tgtEl>
                                        <p:attrNameLst>
                                          <p:attrName>ppt_x</p:attrName>
                                        </p:attrNameLst>
                                      </p:cBhvr>
                                      <p:tavLst>
                                        <p:tav tm="0">
                                          <p:val>
                                            <p:strVal val="#ppt_x"/>
                                          </p:val>
                                        </p:tav>
                                        <p:tav tm="100000">
                                          <p:val>
                                            <p:strVal val="#ppt_x"/>
                                          </p:val>
                                        </p:tav>
                                      </p:tavLst>
                                    </p:anim>
                                    <p:anim calcmode="lin" valueType="num">
                                      <p:cBhvr>
                                        <p:cTn id="44" dur="1000" fill="hold"/>
                                        <p:tgtEl>
                                          <p:spTgt spid="5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10" grpId="0" animBg="1"/>
      <p:bldP spid="1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8473" y="2344272"/>
            <a:ext cx="2039816" cy="18669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lumMod val="95000"/>
                    <a:lumOff val="5000"/>
                  </a:schemeClr>
                </a:solidFill>
                <a:latin typeface="Times New Roman" pitchFamily="18" charset="0"/>
                <a:cs typeface="Times New Roman" pitchFamily="18" charset="0"/>
              </a:rPr>
              <a:t>MỤC TIÊU</a:t>
            </a:r>
            <a:endParaRPr lang="en-US" sz="2800" b="1">
              <a:solidFill>
                <a:schemeClr val="tx1">
                  <a:lumMod val="95000"/>
                  <a:lumOff val="5000"/>
                </a:schemeClr>
              </a:solidFill>
              <a:latin typeface="Times New Roman" pitchFamily="18" charset="0"/>
              <a:cs typeface="Times New Roman" pitchFamily="18" charset="0"/>
            </a:endParaRPr>
          </a:p>
        </p:txBody>
      </p:sp>
      <p:sp>
        <p:nvSpPr>
          <p:cNvPr id="5" name="Oval 4"/>
          <p:cNvSpPr/>
          <p:nvPr/>
        </p:nvSpPr>
        <p:spPr>
          <a:xfrm>
            <a:off x="1560945" y="839933"/>
            <a:ext cx="2590800" cy="1130872"/>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smtClean="0">
                <a:solidFill>
                  <a:schemeClr val="tx1">
                    <a:lumMod val="95000"/>
                    <a:lumOff val="5000"/>
                  </a:schemeClr>
                </a:solidFill>
                <a:latin typeface="Times New Roman" pitchFamily="18" charset="0"/>
                <a:cs typeface="Times New Roman" pitchFamily="18" charset="0"/>
              </a:rPr>
              <a:t>MỤC TIÊU CHUNG</a:t>
            </a:r>
            <a:endParaRPr lang="en-US" sz="2200">
              <a:solidFill>
                <a:schemeClr val="tx1">
                  <a:lumMod val="95000"/>
                  <a:lumOff val="5000"/>
                </a:schemeClr>
              </a:solidFill>
              <a:latin typeface="Times New Roman" pitchFamily="18" charset="0"/>
              <a:cs typeface="Times New Roman" pitchFamily="18" charset="0"/>
            </a:endParaRPr>
          </a:p>
        </p:txBody>
      </p:sp>
      <p:sp>
        <p:nvSpPr>
          <p:cNvPr id="6" name="Oval 5"/>
          <p:cNvSpPr/>
          <p:nvPr/>
        </p:nvSpPr>
        <p:spPr>
          <a:xfrm>
            <a:off x="1320800" y="4499544"/>
            <a:ext cx="2590800" cy="1291656"/>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smtClean="0">
                <a:solidFill>
                  <a:schemeClr val="tx1">
                    <a:lumMod val="95000"/>
                    <a:lumOff val="5000"/>
                  </a:schemeClr>
                </a:solidFill>
                <a:latin typeface="Times New Roman" pitchFamily="18" charset="0"/>
                <a:cs typeface="Times New Roman" pitchFamily="18" charset="0"/>
              </a:rPr>
              <a:t>MỤC TIÊU CỤ THỂ</a:t>
            </a:r>
            <a:endParaRPr lang="en-US" sz="2200">
              <a:solidFill>
                <a:schemeClr val="tx1">
                  <a:lumMod val="95000"/>
                  <a:lumOff val="5000"/>
                </a:schemeClr>
              </a:solidFill>
              <a:latin typeface="Times New Roman" pitchFamily="18" charset="0"/>
              <a:cs typeface="Times New Roman" pitchFamily="18" charset="0"/>
            </a:endParaRPr>
          </a:p>
        </p:txBody>
      </p:sp>
      <p:sp>
        <p:nvSpPr>
          <p:cNvPr id="7" name="Rounded Rectangle 6"/>
          <p:cNvSpPr/>
          <p:nvPr/>
        </p:nvSpPr>
        <p:spPr>
          <a:xfrm>
            <a:off x="4368800" y="415636"/>
            <a:ext cx="2032000" cy="67540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lumMod val="95000"/>
                    <a:lumOff val="5000"/>
                  </a:schemeClr>
                </a:solidFill>
                <a:latin typeface="Times New Roman" pitchFamily="18" charset="0"/>
                <a:cs typeface="Times New Roman" pitchFamily="18" charset="0"/>
              </a:rPr>
              <a:t>PHẨM CHẤT</a:t>
            </a:r>
            <a:endParaRPr lang="en-US" sz="2000">
              <a:solidFill>
                <a:schemeClr val="tx1">
                  <a:lumMod val="95000"/>
                  <a:lumOff val="5000"/>
                </a:schemeClr>
              </a:solidFill>
              <a:latin typeface="Times New Roman" pitchFamily="18" charset="0"/>
              <a:cs typeface="Times New Roman" pitchFamily="18" charset="0"/>
            </a:endParaRPr>
          </a:p>
        </p:txBody>
      </p:sp>
      <p:sp>
        <p:nvSpPr>
          <p:cNvPr id="8" name="Rounded Rectangle 7"/>
          <p:cNvSpPr/>
          <p:nvPr/>
        </p:nvSpPr>
        <p:spPr>
          <a:xfrm>
            <a:off x="4396509" y="1776844"/>
            <a:ext cx="2032000" cy="6696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lumMod val="95000"/>
                    <a:lumOff val="5000"/>
                  </a:schemeClr>
                </a:solidFill>
                <a:latin typeface="Times New Roman" pitchFamily="18" charset="0"/>
                <a:cs typeface="Times New Roman" pitchFamily="18" charset="0"/>
              </a:rPr>
              <a:t>NĂNG LỰC</a:t>
            </a:r>
            <a:endParaRPr lang="en-US" sz="2000">
              <a:solidFill>
                <a:schemeClr val="tx1">
                  <a:lumMod val="95000"/>
                  <a:lumOff val="5000"/>
                </a:schemeClr>
              </a:solidFill>
              <a:latin typeface="Times New Roman" pitchFamily="18" charset="0"/>
              <a:cs typeface="Times New Roman" pitchFamily="18" charset="0"/>
            </a:endParaRPr>
          </a:p>
        </p:txBody>
      </p:sp>
      <p:sp>
        <p:nvSpPr>
          <p:cNvPr id="9" name="Rectangle 8"/>
          <p:cNvSpPr/>
          <p:nvPr/>
        </p:nvSpPr>
        <p:spPr>
          <a:xfrm>
            <a:off x="7001164" y="1136937"/>
            <a:ext cx="1930400" cy="68147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lumMod val="95000"/>
                    <a:lumOff val="5000"/>
                  </a:schemeClr>
                </a:solidFill>
                <a:latin typeface="Times New Roman" pitchFamily="18" charset="0"/>
                <a:cs typeface="Times New Roman" pitchFamily="18" charset="0"/>
              </a:rPr>
              <a:t>NL CHUNG</a:t>
            </a:r>
            <a:endParaRPr lang="en-US" sz="2000">
              <a:solidFill>
                <a:schemeClr val="tx1">
                  <a:lumMod val="95000"/>
                  <a:lumOff val="5000"/>
                </a:schemeClr>
              </a:solidFill>
              <a:latin typeface="Times New Roman" pitchFamily="18" charset="0"/>
              <a:cs typeface="Times New Roman" pitchFamily="18" charset="0"/>
            </a:endParaRPr>
          </a:p>
        </p:txBody>
      </p:sp>
      <p:sp>
        <p:nvSpPr>
          <p:cNvPr id="10" name="Rounded Rectangle 9"/>
          <p:cNvSpPr/>
          <p:nvPr/>
        </p:nvSpPr>
        <p:spPr>
          <a:xfrm>
            <a:off x="4396509" y="6071755"/>
            <a:ext cx="2032000" cy="51608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lumMod val="95000"/>
                    <a:lumOff val="5000"/>
                  </a:schemeClr>
                </a:solidFill>
                <a:latin typeface="Times New Roman" pitchFamily="18" charset="0"/>
                <a:cs typeface="Times New Roman" pitchFamily="18" charset="0"/>
              </a:rPr>
              <a:t>THPT</a:t>
            </a:r>
            <a:endParaRPr lang="en-US" sz="2000">
              <a:solidFill>
                <a:schemeClr val="tx1">
                  <a:lumMod val="95000"/>
                  <a:lumOff val="5000"/>
                </a:schemeClr>
              </a:solidFill>
              <a:latin typeface="Times New Roman" pitchFamily="18" charset="0"/>
              <a:cs typeface="Times New Roman" pitchFamily="18" charset="0"/>
            </a:endParaRPr>
          </a:p>
        </p:txBody>
      </p:sp>
      <p:sp>
        <p:nvSpPr>
          <p:cNvPr id="11" name="Rounded Rectangle 10"/>
          <p:cNvSpPr/>
          <p:nvPr/>
        </p:nvSpPr>
        <p:spPr>
          <a:xfrm>
            <a:off x="4433455" y="5152159"/>
            <a:ext cx="2032000" cy="51608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lumMod val="95000"/>
                    <a:lumOff val="5000"/>
                  </a:schemeClr>
                </a:solidFill>
                <a:latin typeface="Times New Roman" pitchFamily="18" charset="0"/>
                <a:cs typeface="Times New Roman" pitchFamily="18" charset="0"/>
              </a:rPr>
              <a:t>THCS</a:t>
            </a:r>
            <a:endParaRPr lang="en-US" sz="2000">
              <a:solidFill>
                <a:schemeClr val="tx1">
                  <a:lumMod val="95000"/>
                  <a:lumOff val="5000"/>
                </a:schemeClr>
              </a:solidFill>
              <a:latin typeface="Times New Roman" pitchFamily="18" charset="0"/>
              <a:cs typeface="Times New Roman" pitchFamily="18" charset="0"/>
            </a:endParaRPr>
          </a:p>
        </p:txBody>
      </p:sp>
      <p:sp>
        <p:nvSpPr>
          <p:cNvPr id="12" name="Rounded Rectangle 11"/>
          <p:cNvSpPr/>
          <p:nvPr/>
        </p:nvSpPr>
        <p:spPr>
          <a:xfrm>
            <a:off x="4414983" y="4207098"/>
            <a:ext cx="2032000" cy="51608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lumMod val="95000"/>
                    <a:lumOff val="5000"/>
                  </a:schemeClr>
                </a:solidFill>
                <a:latin typeface="Times New Roman" pitchFamily="18" charset="0"/>
                <a:cs typeface="Times New Roman" pitchFamily="18" charset="0"/>
              </a:rPr>
              <a:t>TIỂU HỌC</a:t>
            </a:r>
            <a:endParaRPr lang="en-US" sz="2000">
              <a:solidFill>
                <a:schemeClr val="tx1">
                  <a:lumMod val="95000"/>
                  <a:lumOff val="5000"/>
                </a:schemeClr>
              </a:solidFill>
              <a:latin typeface="Times New Roman" pitchFamily="18" charset="0"/>
              <a:cs typeface="Times New Roman" pitchFamily="18" charset="0"/>
            </a:endParaRPr>
          </a:p>
        </p:txBody>
      </p:sp>
      <p:sp>
        <p:nvSpPr>
          <p:cNvPr id="13" name="Rectangle 12"/>
          <p:cNvSpPr/>
          <p:nvPr/>
        </p:nvSpPr>
        <p:spPr>
          <a:xfrm>
            <a:off x="7001164" y="2086231"/>
            <a:ext cx="1930400" cy="733681"/>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lumMod val="95000"/>
                    <a:lumOff val="5000"/>
                  </a:schemeClr>
                </a:solidFill>
                <a:latin typeface="Times New Roman" pitchFamily="18" charset="0"/>
                <a:cs typeface="Times New Roman" pitchFamily="18" charset="0"/>
              </a:rPr>
              <a:t>NL ĐẶC THÙ</a:t>
            </a:r>
            <a:endParaRPr lang="en-US" sz="2000">
              <a:solidFill>
                <a:schemeClr val="tx1">
                  <a:lumMod val="95000"/>
                  <a:lumOff val="5000"/>
                </a:schemeClr>
              </a:solidFill>
              <a:latin typeface="Times New Roman" pitchFamily="18" charset="0"/>
              <a:cs typeface="Times New Roman" pitchFamily="18" charset="0"/>
            </a:endParaRPr>
          </a:p>
        </p:txBody>
      </p:sp>
      <p:sp>
        <p:nvSpPr>
          <p:cNvPr id="16" name="Rectangle 15"/>
          <p:cNvSpPr/>
          <p:nvPr/>
        </p:nvSpPr>
        <p:spPr>
          <a:xfrm>
            <a:off x="7001164" y="3342714"/>
            <a:ext cx="5015347" cy="716134"/>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lumMod val="95000"/>
                    <a:lumOff val="5000"/>
                  </a:schemeClr>
                </a:solidFill>
                <a:latin typeface="Times New Roman" pitchFamily="18" charset="0"/>
                <a:cs typeface="Times New Roman" pitchFamily="18" charset="0"/>
              </a:rPr>
              <a:t>Bước đầu hình thành năng lực chung</a:t>
            </a:r>
            <a:endParaRPr lang="en-US" sz="2400" dirty="0">
              <a:solidFill>
                <a:schemeClr val="tx1">
                  <a:lumMod val="95000"/>
                  <a:lumOff val="5000"/>
                </a:schemeClr>
              </a:solidFill>
              <a:latin typeface="Times New Roman" pitchFamily="18" charset="0"/>
              <a:cs typeface="Times New Roman" pitchFamily="18" charset="0"/>
            </a:endParaRPr>
          </a:p>
        </p:txBody>
      </p:sp>
      <p:sp>
        <p:nvSpPr>
          <p:cNvPr id="17" name="Rectangle 16"/>
          <p:cNvSpPr/>
          <p:nvPr/>
        </p:nvSpPr>
        <p:spPr>
          <a:xfrm>
            <a:off x="7038109" y="4208318"/>
            <a:ext cx="4978400" cy="516082"/>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chemeClr val="tx1">
                    <a:lumMod val="95000"/>
                    <a:lumOff val="5000"/>
                  </a:schemeClr>
                </a:solidFill>
                <a:latin typeface="Times New Roman" pitchFamily="18" charset="0"/>
                <a:cs typeface="Times New Roman" pitchFamily="18" charset="0"/>
              </a:rPr>
              <a:t>Phát triển năng lực ngôn ngữ</a:t>
            </a:r>
            <a:endParaRPr lang="en-US" sz="2400" dirty="0">
              <a:solidFill>
                <a:schemeClr val="tx1">
                  <a:lumMod val="95000"/>
                  <a:lumOff val="5000"/>
                </a:schemeClr>
              </a:solidFill>
              <a:latin typeface="Times New Roman" pitchFamily="18" charset="0"/>
              <a:cs typeface="Times New Roman" pitchFamily="18" charset="0"/>
            </a:endParaRPr>
          </a:p>
        </p:txBody>
      </p:sp>
      <p:sp>
        <p:nvSpPr>
          <p:cNvPr id="18" name="Rectangle 17"/>
          <p:cNvSpPr/>
          <p:nvPr/>
        </p:nvSpPr>
        <p:spPr>
          <a:xfrm>
            <a:off x="7038109" y="4894118"/>
            <a:ext cx="4978400" cy="516082"/>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chemeClr val="tx1">
                    <a:lumMod val="95000"/>
                    <a:lumOff val="5000"/>
                  </a:schemeClr>
                </a:solidFill>
                <a:latin typeface="Times New Roman" pitchFamily="18" charset="0"/>
                <a:cs typeface="Times New Roman" pitchFamily="18" charset="0"/>
              </a:rPr>
              <a:t>Phát triển năng lực  văn học</a:t>
            </a:r>
            <a:endParaRPr lang="en-US" sz="2400" dirty="0">
              <a:solidFill>
                <a:schemeClr val="tx1">
                  <a:lumMod val="95000"/>
                  <a:lumOff val="5000"/>
                </a:schemeClr>
              </a:solidFill>
              <a:latin typeface="Times New Roman" pitchFamily="18" charset="0"/>
              <a:cs typeface="Times New Roman" pitchFamily="18" charset="0"/>
            </a:endParaRPr>
          </a:p>
        </p:txBody>
      </p:sp>
      <p:sp>
        <p:nvSpPr>
          <p:cNvPr id="21" name="Rounded Rectangle 20"/>
          <p:cNvSpPr/>
          <p:nvPr/>
        </p:nvSpPr>
        <p:spPr>
          <a:xfrm>
            <a:off x="9347201" y="1776845"/>
            <a:ext cx="2738583" cy="56742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lumMod val="95000"/>
                    <a:lumOff val="5000"/>
                  </a:schemeClr>
                </a:solidFill>
                <a:latin typeface="Times New Roman" pitchFamily="18" charset="0"/>
                <a:cs typeface="Times New Roman" pitchFamily="18" charset="0"/>
              </a:rPr>
              <a:t>NL Ngôn ngữ </a:t>
            </a:r>
            <a:endParaRPr lang="en-US" sz="2400">
              <a:solidFill>
                <a:schemeClr val="tx1">
                  <a:lumMod val="95000"/>
                  <a:lumOff val="5000"/>
                </a:schemeClr>
              </a:solidFill>
              <a:latin typeface="Times New Roman" pitchFamily="18" charset="0"/>
              <a:cs typeface="Times New Roman" pitchFamily="18" charset="0"/>
            </a:endParaRPr>
          </a:p>
        </p:txBody>
      </p:sp>
      <p:sp>
        <p:nvSpPr>
          <p:cNvPr id="23" name="Rounded Rectangle 22"/>
          <p:cNvSpPr/>
          <p:nvPr/>
        </p:nvSpPr>
        <p:spPr>
          <a:xfrm>
            <a:off x="9347202" y="2496672"/>
            <a:ext cx="2738581" cy="55132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lumMod val="95000"/>
                    <a:lumOff val="5000"/>
                  </a:schemeClr>
                </a:solidFill>
                <a:latin typeface="Times New Roman" pitchFamily="18" charset="0"/>
                <a:cs typeface="Times New Roman" pitchFamily="18" charset="0"/>
              </a:rPr>
              <a:t>NL Văn học </a:t>
            </a:r>
            <a:endParaRPr lang="en-US" sz="2400">
              <a:solidFill>
                <a:schemeClr val="tx1">
                  <a:lumMod val="95000"/>
                  <a:lumOff val="5000"/>
                </a:schemeClr>
              </a:solidFill>
              <a:latin typeface="Times New Roman" pitchFamily="18" charset="0"/>
              <a:cs typeface="Times New Roman" pitchFamily="18" charset="0"/>
            </a:endParaRPr>
          </a:p>
        </p:txBody>
      </p:sp>
      <p:cxnSp>
        <p:nvCxnSpPr>
          <p:cNvPr id="25" name="Curved Connector 24"/>
          <p:cNvCxnSpPr>
            <a:stCxn id="5" idx="2"/>
            <a:endCxn id="2" idx="1"/>
          </p:cNvCxnSpPr>
          <p:nvPr/>
        </p:nvCxnSpPr>
        <p:spPr>
          <a:xfrm rot="10800000" flipV="1">
            <a:off x="317199" y="1405369"/>
            <a:ext cx="1243748" cy="1212304"/>
          </a:xfrm>
          <a:prstGeom prst="curvedConnector2">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Curved Connector 25"/>
          <p:cNvCxnSpPr>
            <a:stCxn id="6" idx="2"/>
            <a:endCxn id="2" idx="3"/>
          </p:cNvCxnSpPr>
          <p:nvPr/>
        </p:nvCxnSpPr>
        <p:spPr>
          <a:xfrm rot="10800000">
            <a:off x="317197" y="3937773"/>
            <a:ext cx="1003603" cy="1207601"/>
          </a:xfrm>
          <a:prstGeom prst="curvedConnector2">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5" idx="6"/>
          </p:cNvCxnSpPr>
          <p:nvPr/>
        </p:nvCxnSpPr>
        <p:spPr>
          <a:xfrm flipV="1">
            <a:off x="4151746" y="839933"/>
            <a:ext cx="217055" cy="56543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5" idx="6"/>
          </p:cNvCxnSpPr>
          <p:nvPr/>
        </p:nvCxnSpPr>
        <p:spPr>
          <a:xfrm>
            <a:off x="4151746" y="1405369"/>
            <a:ext cx="263237" cy="5353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12" idx="1"/>
          </p:cNvCxnSpPr>
          <p:nvPr/>
        </p:nvCxnSpPr>
        <p:spPr>
          <a:xfrm flipV="1">
            <a:off x="3911601" y="4465140"/>
            <a:ext cx="503383" cy="678361"/>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endCxn id="11" idx="1"/>
          </p:cNvCxnSpPr>
          <p:nvPr/>
        </p:nvCxnSpPr>
        <p:spPr>
          <a:xfrm>
            <a:off x="3911601" y="5143500"/>
            <a:ext cx="521855" cy="266701"/>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3893129" y="5127914"/>
            <a:ext cx="521855" cy="104428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12" idx="3"/>
            <a:endCxn id="16" idx="1"/>
          </p:cNvCxnSpPr>
          <p:nvPr/>
        </p:nvCxnSpPr>
        <p:spPr>
          <a:xfrm flipV="1">
            <a:off x="6446983" y="3700781"/>
            <a:ext cx="554181" cy="76435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endCxn id="17" idx="1"/>
          </p:cNvCxnSpPr>
          <p:nvPr/>
        </p:nvCxnSpPr>
        <p:spPr>
          <a:xfrm flipV="1">
            <a:off x="6465455" y="4466359"/>
            <a:ext cx="572655" cy="6637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12" idx="3"/>
            <a:endCxn id="18" idx="1"/>
          </p:cNvCxnSpPr>
          <p:nvPr/>
        </p:nvCxnSpPr>
        <p:spPr>
          <a:xfrm>
            <a:off x="6446983" y="4465139"/>
            <a:ext cx="591127" cy="68702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6498937" y="1477672"/>
            <a:ext cx="561109" cy="49313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6524338" y="1950027"/>
            <a:ext cx="535709" cy="50304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13" idx="3"/>
            <a:endCxn id="21" idx="1"/>
          </p:cNvCxnSpPr>
          <p:nvPr/>
        </p:nvCxnSpPr>
        <p:spPr>
          <a:xfrm flipV="1">
            <a:off x="8931565" y="2060559"/>
            <a:ext cx="415636" cy="39251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endCxn id="23" idx="1"/>
          </p:cNvCxnSpPr>
          <p:nvPr/>
        </p:nvCxnSpPr>
        <p:spPr>
          <a:xfrm>
            <a:off x="8917710" y="2425666"/>
            <a:ext cx="429492" cy="34667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57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fill="hold"/>
                                        <p:tgtEl>
                                          <p:spTgt spid="45"/>
                                        </p:tgtEl>
                                        <p:attrNameLst>
                                          <p:attrName>ppt_x</p:attrName>
                                        </p:attrNameLst>
                                      </p:cBhvr>
                                      <p:tavLst>
                                        <p:tav tm="0">
                                          <p:val>
                                            <p:strVal val="#ppt_x"/>
                                          </p:val>
                                        </p:tav>
                                        <p:tav tm="100000">
                                          <p:val>
                                            <p:strVal val="#ppt_x"/>
                                          </p:val>
                                        </p:tav>
                                      </p:tavLst>
                                    </p:anim>
                                    <p:anim calcmode="lin" valueType="num">
                                      <p:cBhvr additive="base">
                                        <p:cTn id="37" dur="500" fill="hold"/>
                                        <p:tgtEl>
                                          <p:spTgt spid="45"/>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46"/>
                                        </p:tgtEl>
                                        <p:attrNameLst>
                                          <p:attrName>style.visibility</p:attrName>
                                        </p:attrNameLst>
                                      </p:cBhvr>
                                      <p:to>
                                        <p:strVal val="visible"/>
                                      </p:to>
                                    </p:set>
                                    <p:anim calcmode="lin" valueType="num">
                                      <p:cBhvr additive="base">
                                        <p:cTn id="40" dur="500" fill="hold"/>
                                        <p:tgtEl>
                                          <p:spTgt spid="46"/>
                                        </p:tgtEl>
                                        <p:attrNameLst>
                                          <p:attrName>ppt_x</p:attrName>
                                        </p:attrNameLst>
                                      </p:cBhvr>
                                      <p:tavLst>
                                        <p:tav tm="0">
                                          <p:val>
                                            <p:strVal val="#ppt_x"/>
                                          </p:val>
                                        </p:tav>
                                        <p:tav tm="100000">
                                          <p:val>
                                            <p:strVal val="#ppt_x"/>
                                          </p:val>
                                        </p:tav>
                                      </p:tavLst>
                                    </p:anim>
                                    <p:anim calcmode="lin" valueType="num">
                                      <p:cBhvr additive="base">
                                        <p:cTn id="41" dur="500" fill="hold"/>
                                        <p:tgtEl>
                                          <p:spTgt spid="46"/>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ppt_x"/>
                                          </p:val>
                                        </p:tav>
                                        <p:tav tm="100000">
                                          <p:val>
                                            <p:strVal val="#ppt_x"/>
                                          </p:val>
                                        </p:tav>
                                      </p:tavLst>
                                    </p:anim>
                                    <p:anim calcmode="lin" valueType="num">
                                      <p:cBhvr additive="base">
                                        <p:cTn id="4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fade">
                                      <p:cBhvr>
                                        <p:cTn id="54" dur="1000"/>
                                        <p:tgtEl>
                                          <p:spTgt spid="71"/>
                                        </p:tgtEl>
                                      </p:cBhvr>
                                    </p:animEffect>
                                    <p:anim calcmode="lin" valueType="num">
                                      <p:cBhvr>
                                        <p:cTn id="55" dur="1000" fill="hold"/>
                                        <p:tgtEl>
                                          <p:spTgt spid="71"/>
                                        </p:tgtEl>
                                        <p:attrNameLst>
                                          <p:attrName>ppt_x</p:attrName>
                                        </p:attrNameLst>
                                      </p:cBhvr>
                                      <p:tavLst>
                                        <p:tav tm="0">
                                          <p:val>
                                            <p:strVal val="#ppt_x"/>
                                          </p:val>
                                        </p:tav>
                                        <p:tav tm="100000">
                                          <p:val>
                                            <p:strVal val="#ppt_x"/>
                                          </p:val>
                                        </p:tav>
                                      </p:tavLst>
                                    </p:anim>
                                    <p:anim calcmode="lin" valueType="num">
                                      <p:cBhvr>
                                        <p:cTn id="56" dur="1000" fill="hold"/>
                                        <p:tgtEl>
                                          <p:spTgt spid="71"/>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70"/>
                                        </p:tgtEl>
                                        <p:attrNameLst>
                                          <p:attrName>style.visibility</p:attrName>
                                        </p:attrNameLst>
                                      </p:cBhvr>
                                      <p:to>
                                        <p:strVal val="visible"/>
                                      </p:to>
                                    </p:set>
                                    <p:animEffect transition="in" filter="fade">
                                      <p:cBhvr>
                                        <p:cTn id="59" dur="1000"/>
                                        <p:tgtEl>
                                          <p:spTgt spid="70"/>
                                        </p:tgtEl>
                                      </p:cBhvr>
                                    </p:animEffect>
                                    <p:anim calcmode="lin" valueType="num">
                                      <p:cBhvr>
                                        <p:cTn id="60" dur="1000" fill="hold"/>
                                        <p:tgtEl>
                                          <p:spTgt spid="70"/>
                                        </p:tgtEl>
                                        <p:attrNameLst>
                                          <p:attrName>ppt_x</p:attrName>
                                        </p:attrNameLst>
                                      </p:cBhvr>
                                      <p:tavLst>
                                        <p:tav tm="0">
                                          <p:val>
                                            <p:strVal val="#ppt_x"/>
                                          </p:val>
                                        </p:tav>
                                        <p:tav tm="100000">
                                          <p:val>
                                            <p:strVal val="#ppt_x"/>
                                          </p:val>
                                        </p:tav>
                                      </p:tavLst>
                                    </p:anim>
                                    <p:anim calcmode="lin" valueType="num">
                                      <p:cBhvr>
                                        <p:cTn id="61" dur="1000" fill="hold"/>
                                        <p:tgtEl>
                                          <p:spTgt spid="70"/>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1000"/>
                                        <p:tgtEl>
                                          <p:spTgt spid="9"/>
                                        </p:tgtEl>
                                      </p:cBhvr>
                                    </p:animEffect>
                                    <p:anim calcmode="lin" valueType="num">
                                      <p:cBhvr>
                                        <p:cTn id="65" dur="1000" fill="hold"/>
                                        <p:tgtEl>
                                          <p:spTgt spid="9"/>
                                        </p:tgtEl>
                                        <p:attrNameLst>
                                          <p:attrName>ppt_x</p:attrName>
                                        </p:attrNameLst>
                                      </p:cBhvr>
                                      <p:tavLst>
                                        <p:tav tm="0">
                                          <p:val>
                                            <p:strVal val="#ppt_x"/>
                                          </p:val>
                                        </p:tav>
                                        <p:tav tm="100000">
                                          <p:val>
                                            <p:strVal val="#ppt_x"/>
                                          </p:val>
                                        </p:tav>
                                      </p:tavLst>
                                    </p:anim>
                                    <p:anim calcmode="lin" valueType="num">
                                      <p:cBhvr>
                                        <p:cTn id="66" dur="1000" fill="hold"/>
                                        <p:tgtEl>
                                          <p:spTgt spid="9"/>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1000"/>
                                        <p:tgtEl>
                                          <p:spTgt spid="13"/>
                                        </p:tgtEl>
                                      </p:cBhvr>
                                    </p:animEffect>
                                    <p:anim calcmode="lin" valueType="num">
                                      <p:cBhvr>
                                        <p:cTn id="70" dur="1000" fill="hold"/>
                                        <p:tgtEl>
                                          <p:spTgt spid="13"/>
                                        </p:tgtEl>
                                        <p:attrNameLst>
                                          <p:attrName>ppt_x</p:attrName>
                                        </p:attrNameLst>
                                      </p:cBhvr>
                                      <p:tavLst>
                                        <p:tav tm="0">
                                          <p:val>
                                            <p:strVal val="#ppt_x"/>
                                          </p:val>
                                        </p:tav>
                                        <p:tav tm="100000">
                                          <p:val>
                                            <p:strVal val="#ppt_x"/>
                                          </p:val>
                                        </p:tav>
                                      </p:tavLst>
                                    </p:anim>
                                    <p:anim calcmode="lin" valueType="num">
                                      <p:cBhvr>
                                        <p:cTn id="7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fade">
                                      <p:cBhvr>
                                        <p:cTn id="76" dur="1000"/>
                                        <p:tgtEl>
                                          <p:spTgt spid="77"/>
                                        </p:tgtEl>
                                      </p:cBhvr>
                                    </p:animEffect>
                                    <p:anim calcmode="lin" valueType="num">
                                      <p:cBhvr>
                                        <p:cTn id="77" dur="1000" fill="hold"/>
                                        <p:tgtEl>
                                          <p:spTgt spid="77"/>
                                        </p:tgtEl>
                                        <p:attrNameLst>
                                          <p:attrName>ppt_x</p:attrName>
                                        </p:attrNameLst>
                                      </p:cBhvr>
                                      <p:tavLst>
                                        <p:tav tm="0">
                                          <p:val>
                                            <p:strVal val="#ppt_x"/>
                                          </p:val>
                                        </p:tav>
                                        <p:tav tm="100000">
                                          <p:val>
                                            <p:strVal val="#ppt_x"/>
                                          </p:val>
                                        </p:tav>
                                      </p:tavLst>
                                    </p:anim>
                                    <p:anim calcmode="lin" valueType="num">
                                      <p:cBhvr>
                                        <p:cTn id="78" dur="1000" fill="hold"/>
                                        <p:tgtEl>
                                          <p:spTgt spid="77"/>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76"/>
                                        </p:tgtEl>
                                        <p:attrNameLst>
                                          <p:attrName>style.visibility</p:attrName>
                                        </p:attrNameLst>
                                      </p:cBhvr>
                                      <p:to>
                                        <p:strVal val="visible"/>
                                      </p:to>
                                    </p:set>
                                    <p:animEffect transition="in" filter="fade">
                                      <p:cBhvr>
                                        <p:cTn id="81" dur="1000"/>
                                        <p:tgtEl>
                                          <p:spTgt spid="76"/>
                                        </p:tgtEl>
                                      </p:cBhvr>
                                    </p:animEffect>
                                    <p:anim calcmode="lin" valueType="num">
                                      <p:cBhvr>
                                        <p:cTn id="82" dur="1000" fill="hold"/>
                                        <p:tgtEl>
                                          <p:spTgt spid="76"/>
                                        </p:tgtEl>
                                        <p:attrNameLst>
                                          <p:attrName>ppt_x</p:attrName>
                                        </p:attrNameLst>
                                      </p:cBhvr>
                                      <p:tavLst>
                                        <p:tav tm="0">
                                          <p:val>
                                            <p:strVal val="#ppt_x"/>
                                          </p:val>
                                        </p:tav>
                                        <p:tav tm="100000">
                                          <p:val>
                                            <p:strVal val="#ppt_x"/>
                                          </p:val>
                                        </p:tav>
                                      </p:tavLst>
                                    </p:anim>
                                    <p:anim calcmode="lin" valueType="num">
                                      <p:cBhvr>
                                        <p:cTn id="83" dur="1000" fill="hold"/>
                                        <p:tgtEl>
                                          <p:spTgt spid="76"/>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1000"/>
                                        <p:tgtEl>
                                          <p:spTgt spid="21"/>
                                        </p:tgtEl>
                                      </p:cBhvr>
                                    </p:animEffect>
                                    <p:anim calcmode="lin" valueType="num">
                                      <p:cBhvr>
                                        <p:cTn id="87" dur="1000" fill="hold"/>
                                        <p:tgtEl>
                                          <p:spTgt spid="21"/>
                                        </p:tgtEl>
                                        <p:attrNameLst>
                                          <p:attrName>ppt_x</p:attrName>
                                        </p:attrNameLst>
                                      </p:cBhvr>
                                      <p:tavLst>
                                        <p:tav tm="0">
                                          <p:val>
                                            <p:strVal val="#ppt_x"/>
                                          </p:val>
                                        </p:tav>
                                        <p:tav tm="100000">
                                          <p:val>
                                            <p:strVal val="#ppt_x"/>
                                          </p:val>
                                        </p:tav>
                                      </p:tavLst>
                                    </p:anim>
                                    <p:anim calcmode="lin" valueType="num">
                                      <p:cBhvr>
                                        <p:cTn id="88" dur="1000" fill="hold"/>
                                        <p:tgtEl>
                                          <p:spTgt spid="21"/>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fade">
                                      <p:cBhvr>
                                        <p:cTn id="98" dur="1000"/>
                                        <p:tgtEl>
                                          <p:spTgt spid="59"/>
                                        </p:tgtEl>
                                      </p:cBhvr>
                                    </p:animEffect>
                                    <p:anim calcmode="lin" valueType="num">
                                      <p:cBhvr>
                                        <p:cTn id="99" dur="1000" fill="hold"/>
                                        <p:tgtEl>
                                          <p:spTgt spid="59"/>
                                        </p:tgtEl>
                                        <p:attrNameLst>
                                          <p:attrName>ppt_x</p:attrName>
                                        </p:attrNameLst>
                                      </p:cBhvr>
                                      <p:tavLst>
                                        <p:tav tm="0">
                                          <p:val>
                                            <p:strVal val="#ppt_x"/>
                                          </p:val>
                                        </p:tav>
                                        <p:tav tm="100000">
                                          <p:val>
                                            <p:strVal val="#ppt_x"/>
                                          </p:val>
                                        </p:tav>
                                      </p:tavLst>
                                    </p:anim>
                                    <p:anim calcmode="lin" valueType="num">
                                      <p:cBhvr>
                                        <p:cTn id="100" dur="1000" fill="hold"/>
                                        <p:tgtEl>
                                          <p:spTgt spid="59"/>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53"/>
                                        </p:tgtEl>
                                        <p:attrNameLst>
                                          <p:attrName>style.visibility</p:attrName>
                                        </p:attrNameLst>
                                      </p:cBhvr>
                                      <p:to>
                                        <p:strVal val="visible"/>
                                      </p:to>
                                    </p:set>
                                    <p:animEffect transition="in" filter="fade">
                                      <p:cBhvr>
                                        <p:cTn id="103" dur="1000"/>
                                        <p:tgtEl>
                                          <p:spTgt spid="53"/>
                                        </p:tgtEl>
                                      </p:cBhvr>
                                    </p:animEffect>
                                    <p:anim calcmode="lin" valueType="num">
                                      <p:cBhvr>
                                        <p:cTn id="104" dur="1000" fill="hold"/>
                                        <p:tgtEl>
                                          <p:spTgt spid="53"/>
                                        </p:tgtEl>
                                        <p:attrNameLst>
                                          <p:attrName>ppt_x</p:attrName>
                                        </p:attrNameLst>
                                      </p:cBhvr>
                                      <p:tavLst>
                                        <p:tav tm="0">
                                          <p:val>
                                            <p:strVal val="#ppt_x"/>
                                          </p:val>
                                        </p:tav>
                                        <p:tav tm="100000">
                                          <p:val>
                                            <p:strVal val="#ppt_x"/>
                                          </p:val>
                                        </p:tav>
                                      </p:tavLst>
                                    </p:anim>
                                    <p:anim calcmode="lin" valueType="num">
                                      <p:cBhvr>
                                        <p:cTn id="105" dur="1000" fill="hold"/>
                                        <p:tgtEl>
                                          <p:spTgt spid="53"/>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0"/>
                                  </p:stCondLst>
                                  <p:childTnLst>
                                    <p:set>
                                      <p:cBhvr>
                                        <p:cTn id="107" dur="1" fill="hold">
                                          <p:stCondLst>
                                            <p:cond delay="0"/>
                                          </p:stCondLst>
                                        </p:cTn>
                                        <p:tgtEl>
                                          <p:spTgt spid="52"/>
                                        </p:tgtEl>
                                        <p:attrNameLst>
                                          <p:attrName>style.visibility</p:attrName>
                                        </p:attrNameLst>
                                      </p:cBhvr>
                                      <p:to>
                                        <p:strVal val="visible"/>
                                      </p:to>
                                    </p:set>
                                    <p:animEffect transition="in" filter="fade">
                                      <p:cBhvr>
                                        <p:cTn id="108" dur="1000"/>
                                        <p:tgtEl>
                                          <p:spTgt spid="52"/>
                                        </p:tgtEl>
                                      </p:cBhvr>
                                    </p:animEffect>
                                    <p:anim calcmode="lin" valueType="num">
                                      <p:cBhvr>
                                        <p:cTn id="109" dur="1000" fill="hold"/>
                                        <p:tgtEl>
                                          <p:spTgt spid="52"/>
                                        </p:tgtEl>
                                        <p:attrNameLst>
                                          <p:attrName>ppt_x</p:attrName>
                                        </p:attrNameLst>
                                      </p:cBhvr>
                                      <p:tavLst>
                                        <p:tav tm="0">
                                          <p:val>
                                            <p:strVal val="#ppt_x"/>
                                          </p:val>
                                        </p:tav>
                                        <p:tav tm="100000">
                                          <p:val>
                                            <p:strVal val="#ppt_x"/>
                                          </p:val>
                                        </p:tav>
                                      </p:tavLst>
                                    </p:anim>
                                    <p:anim calcmode="lin" valueType="num">
                                      <p:cBhvr>
                                        <p:cTn id="110" dur="1000" fill="hold"/>
                                        <p:tgtEl>
                                          <p:spTgt spid="5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12"/>
                                        </p:tgtEl>
                                        <p:attrNameLst>
                                          <p:attrName>style.visibility</p:attrName>
                                        </p:attrNameLst>
                                      </p:cBhvr>
                                      <p:to>
                                        <p:strVal val="visible"/>
                                      </p:to>
                                    </p:set>
                                    <p:animEffect transition="in" filter="fade">
                                      <p:cBhvr>
                                        <p:cTn id="113" dur="1000"/>
                                        <p:tgtEl>
                                          <p:spTgt spid="12"/>
                                        </p:tgtEl>
                                      </p:cBhvr>
                                    </p:animEffect>
                                    <p:anim calcmode="lin" valueType="num">
                                      <p:cBhvr>
                                        <p:cTn id="114" dur="1000" fill="hold"/>
                                        <p:tgtEl>
                                          <p:spTgt spid="12"/>
                                        </p:tgtEl>
                                        <p:attrNameLst>
                                          <p:attrName>ppt_x</p:attrName>
                                        </p:attrNameLst>
                                      </p:cBhvr>
                                      <p:tavLst>
                                        <p:tav tm="0">
                                          <p:val>
                                            <p:strVal val="#ppt_x"/>
                                          </p:val>
                                        </p:tav>
                                        <p:tav tm="100000">
                                          <p:val>
                                            <p:strVal val="#ppt_x"/>
                                          </p:val>
                                        </p:tav>
                                      </p:tavLst>
                                    </p:anim>
                                    <p:anim calcmode="lin" valueType="num">
                                      <p:cBhvr>
                                        <p:cTn id="115" dur="1000" fill="hold"/>
                                        <p:tgtEl>
                                          <p:spTgt spid="12"/>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fade">
                                      <p:cBhvr>
                                        <p:cTn id="118" dur="1000"/>
                                        <p:tgtEl>
                                          <p:spTgt spid="11"/>
                                        </p:tgtEl>
                                      </p:cBhvr>
                                    </p:animEffect>
                                    <p:anim calcmode="lin" valueType="num">
                                      <p:cBhvr>
                                        <p:cTn id="119" dur="1000" fill="hold"/>
                                        <p:tgtEl>
                                          <p:spTgt spid="11"/>
                                        </p:tgtEl>
                                        <p:attrNameLst>
                                          <p:attrName>ppt_x</p:attrName>
                                        </p:attrNameLst>
                                      </p:cBhvr>
                                      <p:tavLst>
                                        <p:tav tm="0">
                                          <p:val>
                                            <p:strVal val="#ppt_x"/>
                                          </p:val>
                                        </p:tav>
                                        <p:tav tm="100000">
                                          <p:val>
                                            <p:strVal val="#ppt_x"/>
                                          </p:val>
                                        </p:tav>
                                      </p:tavLst>
                                    </p:anim>
                                    <p:anim calcmode="lin" valueType="num">
                                      <p:cBhvr>
                                        <p:cTn id="120" dur="1000" fill="hold"/>
                                        <p:tgtEl>
                                          <p:spTgt spid="11"/>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10"/>
                                        </p:tgtEl>
                                        <p:attrNameLst>
                                          <p:attrName>style.visibility</p:attrName>
                                        </p:attrNameLst>
                                      </p:cBhvr>
                                      <p:to>
                                        <p:strVal val="visible"/>
                                      </p:to>
                                    </p:set>
                                    <p:animEffect transition="in" filter="fade">
                                      <p:cBhvr>
                                        <p:cTn id="123" dur="1000"/>
                                        <p:tgtEl>
                                          <p:spTgt spid="10"/>
                                        </p:tgtEl>
                                      </p:cBhvr>
                                    </p:animEffect>
                                    <p:anim calcmode="lin" valueType="num">
                                      <p:cBhvr>
                                        <p:cTn id="124" dur="1000" fill="hold"/>
                                        <p:tgtEl>
                                          <p:spTgt spid="10"/>
                                        </p:tgtEl>
                                        <p:attrNameLst>
                                          <p:attrName>ppt_x</p:attrName>
                                        </p:attrNameLst>
                                      </p:cBhvr>
                                      <p:tavLst>
                                        <p:tav tm="0">
                                          <p:val>
                                            <p:strVal val="#ppt_x"/>
                                          </p:val>
                                        </p:tav>
                                        <p:tav tm="100000">
                                          <p:val>
                                            <p:strVal val="#ppt_x"/>
                                          </p:val>
                                        </p:tav>
                                      </p:tavLst>
                                    </p:anim>
                                    <p:anim calcmode="lin" valueType="num">
                                      <p:cBhvr>
                                        <p:cTn id="1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42" presetClass="entr" presetSubtype="0" fill="hold" nodeType="clickEffect">
                                  <p:stCondLst>
                                    <p:cond delay="0"/>
                                  </p:stCondLst>
                                  <p:childTnLst>
                                    <p:set>
                                      <p:cBhvr>
                                        <p:cTn id="129" dur="1" fill="hold">
                                          <p:stCondLst>
                                            <p:cond delay="0"/>
                                          </p:stCondLst>
                                        </p:cTn>
                                        <p:tgtEl>
                                          <p:spTgt spid="64"/>
                                        </p:tgtEl>
                                        <p:attrNameLst>
                                          <p:attrName>style.visibility</p:attrName>
                                        </p:attrNameLst>
                                      </p:cBhvr>
                                      <p:to>
                                        <p:strVal val="visible"/>
                                      </p:to>
                                    </p:set>
                                    <p:animEffect transition="in" filter="fade">
                                      <p:cBhvr>
                                        <p:cTn id="130" dur="1000"/>
                                        <p:tgtEl>
                                          <p:spTgt spid="64"/>
                                        </p:tgtEl>
                                      </p:cBhvr>
                                    </p:animEffect>
                                    <p:anim calcmode="lin" valueType="num">
                                      <p:cBhvr>
                                        <p:cTn id="131" dur="1000" fill="hold"/>
                                        <p:tgtEl>
                                          <p:spTgt spid="64"/>
                                        </p:tgtEl>
                                        <p:attrNameLst>
                                          <p:attrName>ppt_x</p:attrName>
                                        </p:attrNameLst>
                                      </p:cBhvr>
                                      <p:tavLst>
                                        <p:tav tm="0">
                                          <p:val>
                                            <p:strVal val="#ppt_x"/>
                                          </p:val>
                                        </p:tav>
                                        <p:tav tm="100000">
                                          <p:val>
                                            <p:strVal val="#ppt_x"/>
                                          </p:val>
                                        </p:tav>
                                      </p:tavLst>
                                    </p:anim>
                                    <p:anim calcmode="lin" valueType="num">
                                      <p:cBhvr>
                                        <p:cTn id="132" dur="1000" fill="hold"/>
                                        <p:tgtEl>
                                          <p:spTgt spid="64"/>
                                        </p:tgtEl>
                                        <p:attrNameLst>
                                          <p:attrName>ppt_y</p:attrName>
                                        </p:attrNameLst>
                                      </p:cBhvr>
                                      <p:tavLst>
                                        <p:tav tm="0">
                                          <p:val>
                                            <p:strVal val="#ppt_y+.1"/>
                                          </p:val>
                                        </p:tav>
                                        <p:tav tm="100000">
                                          <p:val>
                                            <p:strVal val="#ppt_y"/>
                                          </p:val>
                                        </p:tav>
                                      </p:tavLst>
                                    </p:anim>
                                  </p:childTnLst>
                                </p:cTn>
                              </p:par>
                              <p:par>
                                <p:cTn id="133" presetID="42" presetClass="entr" presetSubtype="0" fill="hold" nodeType="withEffect">
                                  <p:stCondLst>
                                    <p:cond delay="0"/>
                                  </p:stCondLst>
                                  <p:childTnLst>
                                    <p:set>
                                      <p:cBhvr>
                                        <p:cTn id="134" dur="1" fill="hold">
                                          <p:stCondLst>
                                            <p:cond delay="0"/>
                                          </p:stCondLst>
                                        </p:cTn>
                                        <p:tgtEl>
                                          <p:spTgt spid="63"/>
                                        </p:tgtEl>
                                        <p:attrNameLst>
                                          <p:attrName>style.visibility</p:attrName>
                                        </p:attrNameLst>
                                      </p:cBhvr>
                                      <p:to>
                                        <p:strVal val="visible"/>
                                      </p:to>
                                    </p:set>
                                    <p:animEffect transition="in" filter="fade">
                                      <p:cBhvr>
                                        <p:cTn id="135" dur="1000"/>
                                        <p:tgtEl>
                                          <p:spTgt spid="63"/>
                                        </p:tgtEl>
                                      </p:cBhvr>
                                    </p:animEffect>
                                    <p:anim calcmode="lin" valueType="num">
                                      <p:cBhvr>
                                        <p:cTn id="136" dur="1000" fill="hold"/>
                                        <p:tgtEl>
                                          <p:spTgt spid="63"/>
                                        </p:tgtEl>
                                        <p:attrNameLst>
                                          <p:attrName>ppt_x</p:attrName>
                                        </p:attrNameLst>
                                      </p:cBhvr>
                                      <p:tavLst>
                                        <p:tav tm="0">
                                          <p:val>
                                            <p:strVal val="#ppt_x"/>
                                          </p:val>
                                        </p:tav>
                                        <p:tav tm="100000">
                                          <p:val>
                                            <p:strVal val="#ppt_x"/>
                                          </p:val>
                                        </p:tav>
                                      </p:tavLst>
                                    </p:anim>
                                    <p:anim calcmode="lin" valueType="num">
                                      <p:cBhvr>
                                        <p:cTn id="137" dur="1000" fill="hold"/>
                                        <p:tgtEl>
                                          <p:spTgt spid="63"/>
                                        </p:tgtEl>
                                        <p:attrNameLst>
                                          <p:attrName>ppt_y</p:attrName>
                                        </p:attrNameLst>
                                      </p:cBhvr>
                                      <p:tavLst>
                                        <p:tav tm="0">
                                          <p:val>
                                            <p:strVal val="#ppt_y+.1"/>
                                          </p:val>
                                        </p:tav>
                                        <p:tav tm="100000">
                                          <p:val>
                                            <p:strVal val="#ppt_y"/>
                                          </p:val>
                                        </p:tav>
                                      </p:tavLst>
                                    </p:anim>
                                  </p:childTnLst>
                                </p:cTn>
                              </p:par>
                              <p:par>
                                <p:cTn id="138" presetID="42" presetClass="entr" presetSubtype="0" fill="hold" nodeType="withEffect">
                                  <p:stCondLst>
                                    <p:cond delay="0"/>
                                  </p:stCondLst>
                                  <p:childTnLst>
                                    <p:set>
                                      <p:cBhvr>
                                        <p:cTn id="139" dur="1" fill="hold">
                                          <p:stCondLst>
                                            <p:cond delay="0"/>
                                          </p:stCondLst>
                                        </p:cTn>
                                        <p:tgtEl>
                                          <p:spTgt spid="62"/>
                                        </p:tgtEl>
                                        <p:attrNameLst>
                                          <p:attrName>style.visibility</p:attrName>
                                        </p:attrNameLst>
                                      </p:cBhvr>
                                      <p:to>
                                        <p:strVal val="visible"/>
                                      </p:to>
                                    </p:set>
                                    <p:animEffect transition="in" filter="fade">
                                      <p:cBhvr>
                                        <p:cTn id="140" dur="1000"/>
                                        <p:tgtEl>
                                          <p:spTgt spid="62"/>
                                        </p:tgtEl>
                                      </p:cBhvr>
                                    </p:animEffect>
                                    <p:anim calcmode="lin" valueType="num">
                                      <p:cBhvr>
                                        <p:cTn id="141" dur="1000" fill="hold"/>
                                        <p:tgtEl>
                                          <p:spTgt spid="62"/>
                                        </p:tgtEl>
                                        <p:attrNameLst>
                                          <p:attrName>ppt_x</p:attrName>
                                        </p:attrNameLst>
                                      </p:cBhvr>
                                      <p:tavLst>
                                        <p:tav tm="0">
                                          <p:val>
                                            <p:strVal val="#ppt_x"/>
                                          </p:val>
                                        </p:tav>
                                        <p:tav tm="100000">
                                          <p:val>
                                            <p:strVal val="#ppt_x"/>
                                          </p:val>
                                        </p:tav>
                                      </p:tavLst>
                                    </p:anim>
                                    <p:anim calcmode="lin" valueType="num">
                                      <p:cBhvr>
                                        <p:cTn id="142" dur="1000" fill="hold"/>
                                        <p:tgtEl>
                                          <p:spTgt spid="62"/>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16"/>
                                        </p:tgtEl>
                                        <p:attrNameLst>
                                          <p:attrName>style.visibility</p:attrName>
                                        </p:attrNameLst>
                                      </p:cBhvr>
                                      <p:to>
                                        <p:strVal val="visible"/>
                                      </p:to>
                                    </p:set>
                                    <p:animEffect transition="in" filter="fade">
                                      <p:cBhvr>
                                        <p:cTn id="145" dur="1000"/>
                                        <p:tgtEl>
                                          <p:spTgt spid="16"/>
                                        </p:tgtEl>
                                      </p:cBhvr>
                                    </p:animEffect>
                                    <p:anim calcmode="lin" valueType="num">
                                      <p:cBhvr>
                                        <p:cTn id="146" dur="1000" fill="hold"/>
                                        <p:tgtEl>
                                          <p:spTgt spid="16"/>
                                        </p:tgtEl>
                                        <p:attrNameLst>
                                          <p:attrName>ppt_x</p:attrName>
                                        </p:attrNameLst>
                                      </p:cBhvr>
                                      <p:tavLst>
                                        <p:tav tm="0">
                                          <p:val>
                                            <p:strVal val="#ppt_x"/>
                                          </p:val>
                                        </p:tav>
                                        <p:tav tm="100000">
                                          <p:val>
                                            <p:strVal val="#ppt_x"/>
                                          </p:val>
                                        </p:tav>
                                      </p:tavLst>
                                    </p:anim>
                                    <p:anim calcmode="lin" valueType="num">
                                      <p:cBhvr>
                                        <p:cTn id="147" dur="1000" fill="hold"/>
                                        <p:tgtEl>
                                          <p:spTgt spid="16"/>
                                        </p:tgtEl>
                                        <p:attrNameLst>
                                          <p:attrName>ppt_y</p:attrName>
                                        </p:attrNameLst>
                                      </p:cBhvr>
                                      <p:tavLst>
                                        <p:tav tm="0">
                                          <p:val>
                                            <p:strVal val="#ppt_y+.1"/>
                                          </p:val>
                                        </p:tav>
                                        <p:tav tm="100000">
                                          <p:val>
                                            <p:strVal val="#ppt_y"/>
                                          </p:val>
                                        </p:tav>
                                      </p:tavLst>
                                    </p:anim>
                                  </p:childTnLst>
                                </p:cTn>
                              </p:par>
                              <p:par>
                                <p:cTn id="148" presetID="42" presetClass="entr" presetSubtype="0" fill="hold" grpId="0" nodeType="withEffect">
                                  <p:stCondLst>
                                    <p:cond delay="0"/>
                                  </p:stCondLst>
                                  <p:childTnLst>
                                    <p:set>
                                      <p:cBhvr>
                                        <p:cTn id="149" dur="1" fill="hold">
                                          <p:stCondLst>
                                            <p:cond delay="0"/>
                                          </p:stCondLst>
                                        </p:cTn>
                                        <p:tgtEl>
                                          <p:spTgt spid="17"/>
                                        </p:tgtEl>
                                        <p:attrNameLst>
                                          <p:attrName>style.visibility</p:attrName>
                                        </p:attrNameLst>
                                      </p:cBhvr>
                                      <p:to>
                                        <p:strVal val="visible"/>
                                      </p:to>
                                    </p:set>
                                    <p:animEffect transition="in" filter="fade">
                                      <p:cBhvr>
                                        <p:cTn id="150" dur="1000"/>
                                        <p:tgtEl>
                                          <p:spTgt spid="17"/>
                                        </p:tgtEl>
                                      </p:cBhvr>
                                    </p:animEffect>
                                    <p:anim calcmode="lin" valueType="num">
                                      <p:cBhvr>
                                        <p:cTn id="151" dur="1000" fill="hold"/>
                                        <p:tgtEl>
                                          <p:spTgt spid="17"/>
                                        </p:tgtEl>
                                        <p:attrNameLst>
                                          <p:attrName>ppt_x</p:attrName>
                                        </p:attrNameLst>
                                      </p:cBhvr>
                                      <p:tavLst>
                                        <p:tav tm="0">
                                          <p:val>
                                            <p:strVal val="#ppt_x"/>
                                          </p:val>
                                        </p:tav>
                                        <p:tav tm="100000">
                                          <p:val>
                                            <p:strVal val="#ppt_x"/>
                                          </p:val>
                                        </p:tav>
                                      </p:tavLst>
                                    </p:anim>
                                    <p:anim calcmode="lin" valueType="num">
                                      <p:cBhvr>
                                        <p:cTn id="152" dur="1000" fill="hold"/>
                                        <p:tgtEl>
                                          <p:spTgt spid="17"/>
                                        </p:tgtEl>
                                        <p:attrNameLst>
                                          <p:attrName>ppt_y</p:attrName>
                                        </p:attrNameLst>
                                      </p:cBhvr>
                                      <p:tavLst>
                                        <p:tav tm="0">
                                          <p:val>
                                            <p:strVal val="#ppt_y+.1"/>
                                          </p:val>
                                        </p:tav>
                                        <p:tav tm="100000">
                                          <p:val>
                                            <p:strVal val="#ppt_y"/>
                                          </p:val>
                                        </p:tav>
                                      </p:tavLst>
                                    </p:anim>
                                  </p:childTnLst>
                                </p:cTn>
                              </p:par>
                              <p:par>
                                <p:cTn id="153" presetID="42" presetClass="entr" presetSubtype="0"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Effect transition="in" filter="fade">
                                      <p:cBhvr>
                                        <p:cTn id="155" dur="1000"/>
                                        <p:tgtEl>
                                          <p:spTgt spid="18"/>
                                        </p:tgtEl>
                                      </p:cBhvr>
                                    </p:animEffect>
                                    <p:anim calcmode="lin" valueType="num">
                                      <p:cBhvr>
                                        <p:cTn id="156" dur="1000" fill="hold"/>
                                        <p:tgtEl>
                                          <p:spTgt spid="18"/>
                                        </p:tgtEl>
                                        <p:attrNameLst>
                                          <p:attrName>ppt_x</p:attrName>
                                        </p:attrNameLst>
                                      </p:cBhvr>
                                      <p:tavLst>
                                        <p:tav tm="0">
                                          <p:val>
                                            <p:strVal val="#ppt_x"/>
                                          </p:val>
                                        </p:tav>
                                        <p:tav tm="100000">
                                          <p:val>
                                            <p:strVal val="#ppt_x"/>
                                          </p:val>
                                        </p:tav>
                                      </p:tavLst>
                                    </p:anim>
                                    <p:anim calcmode="lin" valueType="num">
                                      <p:cBhvr>
                                        <p:cTn id="15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21" grpId="0" animBg="1"/>
      <p:bldP spid="2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3149583" y="2247900"/>
            <a:ext cx="1894091" cy="18669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lumMod val="95000"/>
                    <a:lumOff val="5000"/>
                  </a:schemeClr>
                </a:solidFill>
                <a:latin typeface="Times New Roman" pitchFamily="18" charset="0"/>
                <a:cs typeface="Times New Roman" pitchFamily="18" charset="0"/>
              </a:rPr>
              <a:t>YÊU  CẦU  CẦN  ĐẠT</a:t>
            </a:r>
            <a:endParaRPr lang="en-US" sz="2400" b="1">
              <a:solidFill>
                <a:schemeClr val="tx1">
                  <a:lumMod val="95000"/>
                  <a:lumOff val="5000"/>
                </a:schemeClr>
              </a:solidFill>
              <a:latin typeface="Times New Roman" pitchFamily="18" charset="0"/>
              <a:cs typeface="Times New Roman" pitchFamily="18" charset="0"/>
            </a:endParaRPr>
          </a:p>
        </p:txBody>
      </p:sp>
      <p:sp>
        <p:nvSpPr>
          <p:cNvPr id="12" name="Pentagon 11"/>
          <p:cNvSpPr/>
          <p:nvPr/>
        </p:nvSpPr>
        <p:spPr>
          <a:xfrm>
            <a:off x="4949331" y="2822660"/>
            <a:ext cx="1553068" cy="838200"/>
          </a:xfrm>
          <a:prstGeom prst="homePlat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lumMod val="95000"/>
                    <a:lumOff val="5000"/>
                  </a:schemeClr>
                </a:solidFill>
                <a:latin typeface="Times New Roman" pitchFamily="18" charset="0"/>
                <a:cs typeface="Times New Roman" pitchFamily="18" charset="0"/>
              </a:rPr>
              <a:t>NGÔN  NGỮ</a:t>
            </a:r>
            <a:endParaRPr lang="en-US" sz="2000">
              <a:solidFill>
                <a:schemeClr val="tx1">
                  <a:lumMod val="95000"/>
                  <a:lumOff val="5000"/>
                </a:schemeClr>
              </a:solidFill>
              <a:latin typeface="Times New Roman" pitchFamily="18" charset="0"/>
              <a:cs typeface="Times New Roman" pitchFamily="18" charset="0"/>
            </a:endParaRPr>
          </a:p>
        </p:txBody>
      </p:sp>
      <p:sp>
        <p:nvSpPr>
          <p:cNvPr id="13" name="Pentagon 12"/>
          <p:cNvSpPr/>
          <p:nvPr/>
        </p:nvSpPr>
        <p:spPr>
          <a:xfrm flipH="1">
            <a:off x="1793258" y="2781300"/>
            <a:ext cx="1395911" cy="838200"/>
          </a:xfrm>
          <a:prstGeom prst="homePlat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lumMod val="95000"/>
                    <a:lumOff val="5000"/>
                  </a:schemeClr>
                </a:solidFill>
                <a:latin typeface="Times New Roman" pitchFamily="18" charset="0"/>
                <a:cs typeface="Times New Roman" pitchFamily="18" charset="0"/>
              </a:rPr>
              <a:t>VĂN HỌC</a:t>
            </a:r>
            <a:endParaRPr lang="en-US" sz="2000">
              <a:solidFill>
                <a:schemeClr val="tx1">
                  <a:lumMod val="95000"/>
                  <a:lumOff val="5000"/>
                </a:schemeClr>
              </a:solidFill>
              <a:latin typeface="Times New Roman" pitchFamily="18" charset="0"/>
              <a:cs typeface="Times New Roman" pitchFamily="18" charset="0"/>
            </a:endParaRPr>
          </a:p>
        </p:txBody>
      </p:sp>
      <p:grpSp>
        <p:nvGrpSpPr>
          <p:cNvPr id="2" name="Group 40"/>
          <p:cNvGrpSpPr/>
          <p:nvPr/>
        </p:nvGrpSpPr>
        <p:grpSpPr>
          <a:xfrm>
            <a:off x="6096000" y="381000"/>
            <a:ext cx="1524000" cy="6019800"/>
            <a:chOff x="5486400" y="367145"/>
            <a:chExt cx="1752600" cy="6019800"/>
          </a:xfrm>
          <a:solidFill>
            <a:schemeClr val="tx2">
              <a:lumMod val="20000"/>
              <a:lumOff val="80000"/>
            </a:schemeClr>
          </a:solidFill>
        </p:grpSpPr>
        <p:sp>
          <p:nvSpPr>
            <p:cNvPr id="14" name="Oval 13"/>
            <p:cNvSpPr/>
            <p:nvPr/>
          </p:nvSpPr>
          <p:spPr>
            <a:xfrm>
              <a:off x="5562600" y="367145"/>
              <a:ext cx="1676400" cy="1295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lumMod val="95000"/>
                      <a:lumOff val="5000"/>
                    </a:schemeClr>
                  </a:solidFill>
                  <a:latin typeface="Times New Roman" pitchFamily="18" charset="0"/>
                  <a:cs typeface="Times New Roman" pitchFamily="18" charset="0"/>
                </a:rPr>
                <a:t>NGHE</a:t>
              </a:r>
              <a:endParaRPr lang="en-US" sz="1600">
                <a:solidFill>
                  <a:schemeClr val="tx1">
                    <a:lumMod val="95000"/>
                    <a:lumOff val="5000"/>
                  </a:schemeClr>
                </a:solidFill>
                <a:latin typeface="Times New Roman" pitchFamily="18" charset="0"/>
                <a:cs typeface="Times New Roman" pitchFamily="18" charset="0"/>
              </a:endParaRPr>
            </a:p>
          </p:txBody>
        </p:sp>
        <p:sp>
          <p:nvSpPr>
            <p:cNvPr id="15" name="Oval 14"/>
            <p:cNvSpPr/>
            <p:nvPr/>
          </p:nvSpPr>
          <p:spPr>
            <a:xfrm>
              <a:off x="5562600" y="1814945"/>
              <a:ext cx="1676400" cy="1295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lumMod val="95000"/>
                      <a:lumOff val="5000"/>
                    </a:schemeClr>
                  </a:solidFill>
                  <a:latin typeface="Times New Roman" pitchFamily="18" charset="0"/>
                  <a:cs typeface="Times New Roman" pitchFamily="18" charset="0"/>
                </a:rPr>
                <a:t>NÓI</a:t>
              </a:r>
              <a:endParaRPr lang="en-US" sz="1600">
                <a:solidFill>
                  <a:schemeClr val="tx1">
                    <a:lumMod val="95000"/>
                    <a:lumOff val="5000"/>
                  </a:schemeClr>
                </a:solidFill>
                <a:latin typeface="Times New Roman" pitchFamily="18" charset="0"/>
                <a:cs typeface="Times New Roman" pitchFamily="18" charset="0"/>
              </a:endParaRPr>
            </a:p>
          </p:txBody>
        </p:sp>
        <p:sp>
          <p:nvSpPr>
            <p:cNvPr id="16" name="Oval 15"/>
            <p:cNvSpPr/>
            <p:nvPr/>
          </p:nvSpPr>
          <p:spPr>
            <a:xfrm>
              <a:off x="5562600" y="3262745"/>
              <a:ext cx="1676400" cy="1295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lumMod val="95000"/>
                      <a:lumOff val="5000"/>
                    </a:schemeClr>
                  </a:solidFill>
                  <a:latin typeface="Times New Roman" pitchFamily="18" charset="0"/>
                  <a:cs typeface="Times New Roman" pitchFamily="18" charset="0"/>
                </a:rPr>
                <a:t>ĐỌC</a:t>
              </a:r>
              <a:endParaRPr lang="en-US" sz="1600">
                <a:solidFill>
                  <a:schemeClr val="tx1">
                    <a:lumMod val="95000"/>
                    <a:lumOff val="5000"/>
                  </a:schemeClr>
                </a:solidFill>
                <a:latin typeface="Times New Roman" pitchFamily="18" charset="0"/>
                <a:cs typeface="Times New Roman" pitchFamily="18" charset="0"/>
              </a:endParaRPr>
            </a:p>
          </p:txBody>
        </p:sp>
        <p:sp>
          <p:nvSpPr>
            <p:cNvPr id="17" name="Oval 16"/>
            <p:cNvSpPr/>
            <p:nvPr/>
          </p:nvSpPr>
          <p:spPr>
            <a:xfrm>
              <a:off x="5486400" y="5091545"/>
              <a:ext cx="1676400" cy="1295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lumMod val="95000"/>
                      <a:lumOff val="5000"/>
                    </a:schemeClr>
                  </a:solidFill>
                  <a:latin typeface="Times New Roman" pitchFamily="18" charset="0"/>
                  <a:cs typeface="Times New Roman" pitchFamily="18" charset="0"/>
                </a:rPr>
                <a:t>VIẾT</a:t>
              </a:r>
              <a:endParaRPr lang="en-US" sz="1600">
                <a:solidFill>
                  <a:schemeClr val="tx1">
                    <a:lumMod val="95000"/>
                    <a:lumOff val="5000"/>
                  </a:schemeClr>
                </a:solidFill>
                <a:latin typeface="Times New Roman" pitchFamily="18" charset="0"/>
                <a:cs typeface="Times New Roman" pitchFamily="18" charset="0"/>
              </a:endParaRPr>
            </a:p>
          </p:txBody>
        </p:sp>
      </p:grpSp>
      <p:grpSp>
        <p:nvGrpSpPr>
          <p:cNvPr id="3" name="Group 39"/>
          <p:cNvGrpSpPr/>
          <p:nvPr/>
        </p:nvGrpSpPr>
        <p:grpSpPr>
          <a:xfrm>
            <a:off x="101602" y="533401"/>
            <a:ext cx="2104741" cy="5424055"/>
            <a:chOff x="124691" y="443345"/>
            <a:chExt cx="1780309" cy="5424055"/>
          </a:xfrm>
          <a:solidFill>
            <a:schemeClr val="tx2">
              <a:lumMod val="20000"/>
              <a:lumOff val="80000"/>
            </a:schemeClr>
          </a:solidFill>
        </p:grpSpPr>
        <p:sp>
          <p:nvSpPr>
            <p:cNvPr id="18" name="Oval 17"/>
            <p:cNvSpPr/>
            <p:nvPr/>
          </p:nvSpPr>
          <p:spPr>
            <a:xfrm>
              <a:off x="124691" y="443345"/>
              <a:ext cx="1676400" cy="1295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lumMod val="95000"/>
                      <a:lumOff val="5000"/>
                    </a:schemeClr>
                  </a:solidFill>
                  <a:latin typeface="Times New Roman" pitchFamily="18" charset="0"/>
                  <a:cs typeface="Times New Roman" pitchFamily="18" charset="0"/>
                </a:rPr>
                <a:t>HIỂU HÌNH THỨC</a:t>
              </a:r>
              <a:endParaRPr lang="en-US" sz="1600">
                <a:solidFill>
                  <a:schemeClr val="tx1">
                    <a:lumMod val="95000"/>
                    <a:lumOff val="5000"/>
                  </a:schemeClr>
                </a:solidFill>
                <a:latin typeface="Times New Roman" pitchFamily="18" charset="0"/>
                <a:cs typeface="Times New Roman" pitchFamily="18" charset="0"/>
              </a:endParaRPr>
            </a:p>
          </p:txBody>
        </p:sp>
        <p:sp>
          <p:nvSpPr>
            <p:cNvPr id="19" name="Oval 18"/>
            <p:cNvSpPr/>
            <p:nvPr/>
          </p:nvSpPr>
          <p:spPr>
            <a:xfrm>
              <a:off x="152400" y="1797628"/>
              <a:ext cx="1676400" cy="1295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lumMod val="95000"/>
                      <a:lumOff val="5000"/>
                    </a:schemeClr>
                  </a:solidFill>
                  <a:latin typeface="Times New Roman" pitchFamily="18" charset="0"/>
                  <a:cs typeface="Times New Roman" pitchFamily="18" charset="0"/>
                </a:rPr>
                <a:t>PHÂN BIỆT TRUYỆN VÀ THƠ</a:t>
              </a:r>
              <a:endParaRPr lang="en-US" sz="1600">
                <a:solidFill>
                  <a:schemeClr val="tx1">
                    <a:lumMod val="95000"/>
                    <a:lumOff val="5000"/>
                  </a:schemeClr>
                </a:solidFill>
                <a:latin typeface="Times New Roman" pitchFamily="18" charset="0"/>
                <a:cs typeface="Times New Roman" pitchFamily="18" charset="0"/>
              </a:endParaRPr>
            </a:p>
          </p:txBody>
        </p:sp>
        <p:sp>
          <p:nvSpPr>
            <p:cNvPr id="20" name="Oval 19"/>
            <p:cNvSpPr/>
            <p:nvPr/>
          </p:nvSpPr>
          <p:spPr>
            <a:xfrm>
              <a:off x="152400" y="3200400"/>
              <a:ext cx="1676400" cy="1295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lumMod val="95000"/>
                      <a:lumOff val="5000"/>
                    </a:schemeClr>
                  </a:solidFill>
                  <a:latin typeface="Times New Roman" pitchFamily="18" charset="0"/>
                  <a:cs typeface="Times New Roman" pitchFamily="18" charset="0"/>
                </a:rPr>
                <a:t>NHẬN BIẾT NỘI DUNG</a:t>
              </a:r>
              <a:endParaRPr lang="en-US" sz="1600">
                <a:solidFill>
                  <a:schemeClr val="tx1">
                    <a:lumMod val="95000"/>
                    <a:lumOff val="5000"/>
                  </a:schemeClr>
                </a:solidFill>
                <a:latin typeface="Times New Roman" pitchFamily="18" charset="0"/>
                <a:cs typeface="Times New Roman" pitchFamily="18" charset="0"/>
              </a:endParaRPr>
            </a:p>
          </p:txBody>
        </p:sp>
        <p:sp>
          <p:nvSpPr>
            <p:cNvPr id="21" name="Oval 20"/>
            <p:cNvSpPr/>
            <p:nvPr/>
          </p:nvSpPr>
          <p:spPr>
            <a:xfrm>
              <a:off x="228600" y="4572000"/>
              <a:ext cx="1676400" cy="1295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lumMod val="95000"/>
                      <a:lumOff val="5000"/>
                    </a:schemeClr>
                  </a:solidFill>
                  <a:latin typeface="Times New Roman" pitchFamily="18" charset="0"/>
                  <a:cs typeface="Times New Roman" pitchFamily="18" charset="0"/>
                </a:rPr>
                <a:t>TƯỞNG TƯỢNG, DIỄN ĐẠT</a:t>
              </a:r>
              <a:endParaRPr lang="en-US" sz="1600">
                <a:solidFill>
                  <a:schemeClr val="tx1">
                    <a:lumMod val="95000"/>
                    <a:lumOff val="5000"/>
                  </a:schemeClr>
                </a:solidFill>
                <a:latin typeface="Times New Roman" pitchFamily="18" charset="0"/>
                <a:cs typeface="Times New Roman" pitchFamily="18" charset="0"/>
              </a:endParaRPr>
            </a:p>
          </p:txBody>
        </p:sp>
      </p:grpSp>
      <p:grpSp>
        <p:nvGrpSpPr>
          <p:cNvPr id="4" name="Group 41"/>
          <p:cNvGrpSpPr/>
          <p:nvPr/>
        </p:nvGrpSpPr>
        <p:grpSpPr>
          <a:xfrm>
            <a:off x="8127999" y="76200"/>
            <a:ext cx="4063591" cy="1295398"/>
            <a:chOff x="7571509" y="152402"/>
            <a:chExt cx="1801091" cy="1295398"/>
          </a:xfrm>
          <a:solidFill>
            <a:srgbClr val="FFFFCC"/>
          </a:solidFill>
        </p:grpSpPr>
        <p:sp>
          <p:nvSpPr>
            <p:cNvPr id="23" name="Rectangle 22"/>
            <p:cNvSpPr/>
            <p:nvPr/>
          </p:nvSpPr>
          <p:spPr>
            <a:xfrm>
              <a:off x="7571509" y="152402"/>
              <a:ext cx="1797628"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lumMod val="95000"/>
                      <a:lumOff val="5000"/>
                    </a:schemeClr>
                  </a:solidFill>
                  <a:latin typeface="Times New Roman" pitchFamily="18" charset="0"/>
                  <a:cs typeface="Times New Roman" pitchFamily="18" charset="0"/>
                </a:rPr>
                <a:t>Hiểu với thái độ phù hợp</a:t>
              </a:r>
              <a:endParaRPr lang="en-US">
                <a:solidFill>
                  <a:schemeClr val="tx1">
                    <a:lumMod val="95000"/>
                    <a:lumOff val="5000"/>
                  </a:schemeClr>
                </a:solidFill>
                <a:latin typeface="Times New Roman" pitchFamily="18" charset="0"/>
                <a:cs typeface="Times New Roman" pitchFamily="18" charset="0"/>
              </a:endParaRPr>
            </a:p>
          </p:txBody>
        </p:sp>
        <p:sp>
          <p:nvSpPr>
            <p:cNvPr id="26" name="Rectangle 25"/>
            <p:cNvSpPr/>
            <p:nvPr/>
          </p:nvSpPr>
          <p:spPr>
            <a:xfrm>
              <a:off x="7574972" y="609602"/>
              <a:ext cx="1797628" cy="34289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lumMod val="95000"/>
                      <a:lumOff val="5000"/>
                    </a:schemeClr>
                  </a:solidFill>
                  <a:latin typeface="Times New Roman" pitchFamily="18" charset="0"/>
                  <a:cs typeface="Times New Roman" pitchFamily="18" charset="0"/>
                </a:rPr>
                <a:t>Nhận biết cảm xúc</a:t>
              </a:r>
              <a:endParaRPr lang="en-US">
                <a:solidFill>
                  <a:schemeClr val="tx1">
                    <a:lumMod val="95000"/>
                    <a:lumOff val="5000"/>
                  </a:schemeClr>
                </a:solidFill>
                <a:latin typeface="Times New Roman" pitchFamily="18" charset="0"/>
                <a:cs typeface="Times New Roman" pitchFamily="18" charset="0"/>
              </a:endParaRPr>
            </a:p>
          </p:txBody>
        </p:sp>
        <p:sp>
          <p:nvSpPr>
            <p:cNvPr id="27" name="Rectangle 26"/>
            <p:cNvSpPr/>
            <p:nvPr/>
          </p:nvSpPr>
          <p:spPr>
            <a:xfrm>
              <a:off x="7571509" y="1066802"/>
              <a:ext cx="1797628" cy="38099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lumMod val="95000"/>
                      <a:lumOff val="5000"/>
                    </a:schemeClr>
                  </a:solidFill>
                  <a:latin typeface="Times New Roman" pitchFamily="18" charset="0"/>
                  <a:cs typeface="Times New Roman" pitchFamily="18" charset="0"/>
                </a:rPr>
                <a:t>Phản hồi</a:t>
              </a:r>
              <a:endParaRPr lang="en-US">
                <a:solidFill>
                  <a:schemeClr val="tx1">
                    <a:lumMod val="95000"/>
                    <a:lumOff val="5000"/>
                  </a:schemeClr>
                </a:solidFill>
                <a:latin typeface="Times New Roman" pitchFamily="18" charset="0"/>
                <a:cs typeface="Times New Roman" pitchFamily="18" charset="0"/>
              </a:endParaRPr>
            </a:p>
          </p:txBody>
        </p:sp>
      </p:grpSp>
      <p:grpSp>
        <p:nvGrpSpPr>
          <p:cNvPr id="5" name="Group 42"/>
          <p:cNvGrpSpPr/>
          <p:nvPr/>
        </p:nvGrpSpPr>
        <p:grpSpPr>
          <a:xfrm>
            <a:off x="8128000" y="1524000"/>
            <a:ext cx="4055777" cy="1409700"/>
            <a:chOff x="7658146" y="1905000"/>
            <a:chExt cx="1797629" cy="1409700"/>
          </a:xfrm>
          <a:solidFill>
            <a:srgbClr val="FF9966"/>
          </a:solidFill>
        </p:grpSpPr>
        <p:sp>
          <p:nvSpPr>
            <p:cNvPr id="28" name="Rectangle 27"/>
            <p:cNvSpPr/>
            <p:nvPr/>
          </p:nvSpPr>
          <p:spPr>
            <a:xfrm>
              <a:off x="7658147" y="1905000"/>
              <a:ext cx="1797628" cy="38099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lumMod val="95000"/>
                      <a:lumOff val="5000"/>
                    </a:schemeClr>
                  </a:solidFill>
                  <a:latin typeface="Times New Roman" pitchFamily="18" charset="0"/>
                  <a:cs typeface="Times New Roman" pitchFamily="18" charset="0"/>
                </a:rPr>
                <a:t>Dễ hiểu</a:t>
              </a:r>
              <a:endParaRPr lang="en-US">
                <a:solidFill>
                  <a:schemeClr val="tx1">
                    <a:lumMod val="95000"/>
                    <a:lumOff val="5000"/>
                  </a:schemeClr>
                </a:solidFill>
                <a:latin typeface="Times New Roman" pitchFamily="18" charset="0"/>
                <a:cs typeface="Times New Roman" pitchFamily="18" charset="0"/>
              </a:endParaRPr>
            </a:p>
          </p:txBody>
        </p:sp>
        <p:sp>
          <p:nvSpPr>
            <p:cNvPr id="29" name="Rectangle 28"/>
            <p:cNvSpPr/>
            <p:nvPr/>
          </p:nvSpPr>
          <p:spPr>
            <a:xfrm>
              <a:off x="7658146" y="2362200"/>
              <a:ext cx="1797628" cy="38099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lumMod val="95000"/>
                      <a:lumOff val="5000"/>
                    </a:schemeClr>
                  </a:solidFill>
                  <a:latin typeface="Times New Roman" pitchFamily="18" charset="0"/>
                  <a:cs typeface="Times New Roman" pitchFamily="18" charset="0"/>
                </a:rPr>
                <a:t>Sử dụng ngôn ngữ cơ thể</a:t>
              </a:r>
              <a:endParaRPr lang="en-US">
                <a:solidFill>
                  <a:schemeClr val="tx1">
                    <a:lumMod val="95000"/>
                    <a:lumOff val="5000"/>
                  </a:schemeClr>
                </a:solidFill>
                <a:latin typeface="Times New Roman" pitchFamily="18" charset="0"/>
                <a:cs typeface="Times New Roman" pitchFamily="18" charset="0"/>
              </a:endParaRPr>
            </a:p>
          </p:txBody>
        </p:sp>
        <p:sp>
          <p:nvSpPr>
            <p:cNvPr id="30" name="Rectangle 29"/>
            <p:cNvSpPr/>
            <p:nvPr/>
          </p:nvSpPr>
          <p:spPr>
            <a:xfrm>
              <a:off x="7658147" y="2819400"/>
              <a:ext cx="1797628" cy="4953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lumMod val="95000"/>
                      <a:lumOff val="5000"/>
                    </a:schemeClr>
                  </a:solidFill>
                  <a:latin typeface="Times New Roman" pitchFamily="18" charset="0"/>
                  <a:cs typeface="Times New Roman" pitchFamily="18" charset="0"/>
                </a:rPr>
                <a:t>Kể chuyện, chia sẻ, phát minh</a:t>
              </a:r>
              <a:endParaRPr lang="en-US">
                <a:solidFill>
                  <a:schemeClr val="tx1">
                    <a:lumMod val="95000"/>
                    <a:lumOff val="5000"/>
                  </a:schemeClr>
                </a:solidFill>
                <a:latin typeface="Times New Roman" pitchFamily="18" charset="0"/>
                <a:cs typeface="Times New Roman" pitchFamily="18" charset="0"/>
              </a:endParaRPr>
            </a:p>
          </p:txBody>
        </p:sp>
      </p:grpSp>
      <p:grpSp>
        <p:nvGrpSpPr>
          <p:cNvPr id="6" name="Group 43"/>
          <p:cNvGrpSpPr/>
          <p:nvPr/>
        </p:nvGrpSpPr>
        <p:grpSpPr>
          <a:xfrm>
            <a:off x="8026400" y="3124202"/>
            <a:ext cx="4165600" cy="1371599"/>
            <a:chOff x="7578439" y="3711578"/>
            <a:chExt cx="1797628" cy="1295399"/>
          </a:xfrm>
          <a:solidFill>
            <a:srgbClr val="FF99FF"/>
          </a:solidFill>
        </p:grpSpPr>
        <p:sp>
          <p:nvSpPr>
            <p:cNvPr id="31" name="Rectangle 30"/>
            <p:cNvSpPr/>
            <p:nvPr/>
          </p:nvSpPr>
          <p:spPr>
            <a:xfrm>
              <a:off x="7578439" y="3711578"/>
              <a:ext cx="1797628" cy="36935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lumMod val="95000"/>
                      <a:lumOff val="5000"/>
                    </a:schemeClr>
                  </a:solidFill>
                  <a:latin typeface="Times New Roman" pitchFamily="18" charset="0"/>
                  <a:cs typeface="Times New Roman" pitchFamily="18" charset="0"/>
                </a:rPr>
                <a:t>Đọc đúng, trôi chảy, diễn cảm</a:t>
              </a:r>
              <a:endParaRPr lang="en-US">
                <a:solidFill>
                  <a:schemeClr val="tx1">
                    <a:lumMod val="95000"/>
                    <a:lumOff val="5000"/>
                  </a:schemeClr>
                </a:solidFill>
                <a:latin typeface="Times New Roman" pitchFamily="18" charset="0"/>
                <a:cs typeface="Times New Roman" pitchFamily="18" charset="0"/>
              </a:endParaRPr>
            </a:p>
          </p:txBody>
        </p:sp>
        <p:sp>
          <p:nvSpPr>
            <p:cNvPr id="32" name="Rectangle 31"/>
            <p:cNvSpPr/>
            <p:nvPr/>
          </p:nvSpPr>
          <p:spPr>
            <a:xfrm>
              <a:off x="7578439" y="4140203"/>
              <a:ext cx="1797628" cy="38099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lumMod val="95000"/>
                      <a:lumOff val="5000"/>
                    </a:schemeClr>
                  </a:solidFill>
                  <a:latin typeface="Times New Roman" pitchFamily="18" charset="0"/>
                  <a:cs typeface="Times New Roman" pitchFamily="18" charset="0"/>
                </a:rPr>
                <a:t>Hiểu nội dung tường minh</a:t>
              </a:r>
              <a:endParaRPr lang="en-US">
                <a:solidFill>
                  <a:schemeClr val="tx1">
                    <a:lumMod val="95000"/>
                    <a:lumOff val="5000"/>
                  </a:schemeClr>
                </a:solidFill>
                <a:latin typeface="Times New Roman" pitchFamily="18" charset="0"/>
                <a:cs typeface="Times New Roman" pitchFamily="18" charset="0"/>
              </a:endParaRPr>
            </a:p>
          </p:txBody>
        </p:sp>
        <p:sp>
          <p:nvSpPr>
            <p:cNvPr id="33" name="Rectangle 32"/>
            <p:cNvSpPr/>
            <p:nvPr/>
          </p:nvSpPr>
          <p:spPr>
            <a:xfrm>
              <a:off x="7578439" y="4572002"/>
              <a:ext cx="1797628" cy="43497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lumMod val="95000"/>
                      <a:lumOff val="5000"/>
                    </a:schemeClr>
                  </a:solidFill>
                  <a:latin typeface="Times New Roman" pitchFamily="18" charset="0"/>
                  <a:cs typeface="Times New Roman" pitchFamily="18" charset="0"/>
                </a:rPr>
                <a:t>Bước đầu hiểu nội dung hàm ẩn</a:t>
              </a:r>
              <a:endParaRPr lang="en-US">
                <a:solidFill>
                  <a:schemeClr val="tx1">
                    <a:lumMod val="95000"/>
                    <a:lumOff val="5000"/>
                  </a:schemeClr>
                </a:solidFill>
                <a:latin typeface="Times New Roman" pitchFamily="18" charset="0"/>
                <a:cs typeface="Times New Roman" pitchFamily="18" charset="0"/>
              </a:endParaRPr>
            </a:p>
          </p:txBody>
        </p:sp>
      </p:grpSp>
      <p:grpSp>
        <p:nvGrpSpPr>
          <p:cNvPr id="7" name="Group 44"/>
          <p:cNvGrpSpPr/>
          <p:nvPr/>
        </p:nvGrpSpPr>
        <p:grpSpPr>
          <a:xfrm>
            <a:off x="8026400" y="4648202"/>
            <a:ext cx="4165600" cy="2209798"/>
            <a:chOff x="7654639" y="5029200"/>
            <a:chExt cx="1797628" cy="2209798"/>
          </a:xfrm>
          <a:solidFill>
            <a:srgbClr val="99FF66"/>
          </a:solidFill>
        </p:grpSpPr>
        <p:sp>
          <p:nvSpPr>
            <p:cNvPr id="34" name="Rectangle 33"/>
            <p:cNvSpPr/>
            <p:nvPr/>
          </p:nvSpPr>
          <p:spPr>
            <a:xfrm>
              <a:off x="7654639" y="5029200"/>
              <a:ext cx="1797628" cy="38099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lumMod val="95000"/>
                      <a:lumOff val="5000"/>
                    </a:schemeClr>
                  </a:solidFill>
                  <a:latin typeface="Times New Roman" pitchFamily="18" charset="0"/>
                  <a:cs typeface="Times New Roman" pitchFamily="18" charset="0"/>
                </a:rPr>
                <a:t>Kể</a:t>
              </a:r>
              <a:endParaRPr lang="en-US">
                <a:solidFill>
                  <a:schemeClr val="tx1">
                    <a:lumMod val="95000"/>
                    <a:lumOff val="5000"/>
                  </a:schemeClr>
                </a:solidFill>
                <a:latin typeface="Times New Roman" pitchFamily="18" charset="0"/>
                <a:cs typeface="Times New Roman" pitchFamily="18" charset="0"/>
              </a:endParaRPr>
            </a:p>
          </p:txBody>
        </p:sp>
        <p:sp>
          <p:nvSpPr>
            <p:cNvPr id="35" name="Rectangle 34"/>
            <p:cNvSpPr/>
            <p:nvPr/>
          </p:nvSpPr>
          <p:spPr>
            <a:xfrm>
              <a:off x="7654639" y="5486400"/>
              <a:ext cx="1797628" cy="38099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lumMod val="95000"/>
                      <a:lumOff val="5000"/>
                    </a:schemeClr>
                  </a:solidFill>
                  <a:latin typeface="Times New Roman" pitchFamily="18" charset="0"/>
                  <a:cs typeface="Times New Roman" pitchFamily="18" charset="0"/>
                </a:rPr>
                <a:t>Tả </a:t>
              </a:r>
              <a:endParaRPr lang="en-US">
                <a:solidFill>
                  <a:schemeClr val="tx1">
                    <a:lumMod val="95000"/>
                    <a:lumOff val="5000"/>
                  </a:schemeClr>
                </a:solidFill>
                <a:latin typeface="Times New Roman" pitchFamily="18" charset="0"/>
                <a:cs typeface="Times New Roman" pitchFamily="18" charset="0"/>
              </a:endParaRPr>
            </a:p>
          </p:txBody>
        </p:sp>
        <p:sp>
          <p:nvSpPr>
            <p:cNvPr id="36" name="Rectangle 35"/>
            <p:cNvSpPr/>
            <p:nvPr/>
          </p:nvSpPr>
          <p:spPr>
            <a:xfrm>
              <a:off x="7654639" y="5943600"/>
              <a:ext cx="1797628" cy="38099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lumMod val="95000"/>
                      <a:lumOff val="5000"/>
                    </a:schemeClr>
                  </a:solidFill>
                  <a:latin typeface="Times New Roman" pitchFamily="18" charset="0"/>
                  <a:cs typeface="Times New Roman" pitchFamily="18" charset="0"/>
                </a:rPr>
                <a:t>Nêu cảm nghĩ</a:t>
              </a:r>
              <a:endParaRPr lang="en-US">
                <a:solidFill>
                  <a:schemeClr val="tx1">
                    <a:lumMod val="95000"/>
                    <a:lumOff val="5000"/>
                  </a:schemeClr>
                </a:solidFill>
                <a:latin typeface="Times New Roman" pitchFamily="18" charset="0"/>
                <a:cs typeface="Times New Roman" pitchFamily="18" charset="0"/>
              </a:endParaRPr>
            </a:p>
          </p:txBody>
        </p:sp>
        <p:sp>
          <p:nvSpPr>
            <p:cNvPr id="37" name="Rectangle 36"/>
            <p:cNvSpPr/>
            <p:nvPr/>
          </p:nvSpPr>
          <p:spPr>
            <a:xfrm>
              <a:off x="7654639" y="6400800"/>
              <a:ext cx="1797628" cy="38099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lumMod val="95000"/>
                      <a:lumOff val="5000"/>
                    </a:schemeClr>
                  </a:solidFill>
                  <a:latin typeface="Times New Roman" pitchFamily="18" charset="0"/>
                  <a:cs typeface="Times New Roman" pitchFamily="18" charset="0"/>
                </a:rPr>
                <a:t>Trình bày ý kiến</a:t>
              </a:r>
              <a:endParaRPr lang="en-US">
                <a:solidFill>
                  <a:schemeClr val="tx1">
                    <a:lumMod val="95000"/>
                    <a:lumOff val="5000"/>
                  </a:schemeClr>
                </a:solidFill>
                <a:latin typeface="Times New Roman" pitchFamily="18" charset="0"/>
                <a:cs typeface="Times New Roman" pitchFamily="18" charset="0"/>
              </a:endParaRPr>
            </a:p>
          </p:txBody>
        </p:sp>
        <p:sp>
          <p:nvSpPr>
            <p:cNvPr id="38" name="Rectangle 37"/>
            <p:cNvSpPr/>
            <p:nvPr/>
          </p:nvSpPr>
          <p:spPr>
            <a:xfrm>
              <a:off x="7654639" y="6858000"/>
              <a:ext cx="1797628" cy="38099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lumMod val="95000"/>
                      <a:lumOff val="5000"/>
                    </a:schemeClr>
                  </a:solidFill>
                  <a:latin typeface="Times New Roman" pitchFamily="18" charset="0"/>
                  <a:cs typeface="Times New Roman" pitchFamily="18" charset="0"/>
                </a:rPr>
                <a:t>Văn bản đơn giản</a:t>
              </a:r>
              <a:endParaRPr lang="en-US">
                <a:solidFill>
                  <a:schemeClr val="tx1">
                    <a:lumMod val="95000"/>
                    <a:lumOff val="5000"/>
                  </a:schemeClr>
                </a:solidFill>
                <a:latin typeface="Times New Roman" pitchFamily="18" charset="0"/>
                <a:cs typeface="Times New Roman" pitchFamily="18" charset="0"/>
              </a:endParaRPr>
            </a:p>
          </p:txBody>
        </p:sp>
      </p:grpSp>
      <p:cxnSp>
        <p:nvCxnSpPr>
          <p:cNvPr id="47" name="Curved Connector 46"/>
          <p:cNvCxnSpPr>
            <a:stCxn id="13" idx="0"/>
            <a:endCxn id="18" idx="5"/>
          </p:cNvCxnSpPr>
          <p:nvPr/>
        </p:nvCxnSpPr>
        <p:spPr>
          <a:xfrm rot="16200000" flipV="1">
            <a:off x="1710833" y="1721519"/>
            <a:ext cx="1142207" cy="977356"/>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Curved Connector 48"/>
          <p:cNvCxnSpPr>
            <a:stCxn id="13" idx="0"/>
            <a:endCxn id="19" idx="6"/>
          </p:cNvCxnSpPr>
          <p:nvPr/>
        </p:nvCxnSpPr>
        <p:spPr>
          <a:xfrm rot="16200000" flipV="1">
            <a:off x="2320478" y="2331164"/>
            <a:ext cx="245917" cy="654356"/>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Curved Connector 52"/>
          <p:cNvCxnSpPr>
            <a:stCxn id="13" idx="2"/>
          </p:cNvCxnSpPr>
          <p:nvPr/>
        </p:nvCxnSpPr>
        <p:spPr>
          <a:xfrm rot="5400000">
            <a:off x="2179408" y="3523596"/>
            <a:ext cx="495301" cy="687111"/>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Curved Connector 53"/>
          <p:cNvCxnSpPr>
            <a:stCxn id="13" idx="2"/>
          </p:cNvCxnSpPr>
          <p:nvPr/>
        </p:nvCxnSpPr>
        <p:spPr>
          <a:xfrm rot="5400000">
            <a:off x="1722205" y="3980793"/>
            <a:ext cx="1409700" cy="687115"/>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Curved Connector 58"/>
          <p:cNvCxnSpPr>
            <a:stCxn id="12" idx="0"/>
          </p:cNvCxnSpPr>
          <p:nvPr/>
        </p:nvCxnSpPr>
        <p:spPr>
          <a:xfrm rot="5400000" flipH="1" flipV="1">
            <a:off x="4983586" y="1643983"/>
            <a:ext cx="1641559" cy="715797"/>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Curved Connector 59"/>
          <p:cNvCxnSpPr>
            <a:stCxn id="12" idx="0"/>
            <a:endCxn id="15" idx="2"/>
          </p:cNvCxnSpPr>
          <p:nvPr/>
        </p:nvCxnSpPr>
        <p:spPr>
          <a:xfrm rot="5400000" flipH="1" flipV="1">
            <a:off x="5631283" y="2291683"/>
            <a:ext cx="346160" cy="715796"/>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Curved Connector 60"/>
          <p:cNvCxnSpPr>
            <a:stCxn id="12" idx="2"/>
            <a:endCxn id="16" idx="2"/>
          </p:cNvCxnSpPr>
          <p:nvPr/>
        </p:nvCxnSpPr>
        <p:spPr>
          <a:xfrm rot="16200000" flipH="1">
            <a:off x="5672643" y="3434682"/>
            <a:ext cx="263440" cy="715796"/>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Curved Connector 61"/>
          <p:cNvCxnSpPr>
            <a:stCxn id="12" idx="2"/>
            <a:endCxn id="17" idx="1"/>
          </p:cNvCxnSpPr>
          <p:nvPr/>
        </p:nvCxnSpPr>
        <p:spPr>
          <a:xfrm rot="16200000" flipH="1">
            <a:off x="5060851" y="4046475"/>
            <a:ext cx="1634247" cy="86301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14" idx="6"/>
            <a:endCxn id="23" idx="1"/>
          </p:cNvCxnSpPr>
          <p:nvPr/>
        </p:nvCxnSpPr>
        <p:spPr>
          <a:xfrm flipV="1">
            <a:off x="7620001" y="266700"/>
            <a:ext cx="507999"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14" idx="6"/>
            <a:endCxn id="26" idx="1"/>
          </p:cNvCxnSpPr>
          <p:nvPr/>
        </p:nvCxnSpPr>
        <p:spPr>
          <a:xfrm flipV="1">
            <a:off x="7620001" y="704850"/>
            <a:ext cx="515812" cy="3238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14" idx="6"/>
            <a:endCxn id="27" idx="1"/>
          </p:cNvCxnSpPr>
          <p:nvPr/>
        </p:nvCxnSpPr>
        <p:spPr>
          <a:xfrm>
            <a:off x="7620001" y="1028701"/>
            <a:ext cx="507999" cy="1523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15" idx="6"/>
            <a:endCxn id="28" idx="1"/>
          </p:cNvCxnSpPr>
          <p:nvPr/>
        </p:nvCxnSpPr>
        <p:spPr>
          <a:xfrm flipV="1">
            <a:off x="7620001" y="1714500"/>
            <a:ext cx="508001" cy="7620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15" idx="6"/>
            <a:endCxn id="29" idx="1"/>
          </p:cNvCxnSpPr>
          <p:nvPr/>
        </p:nvCxnSpPr>
        <p:spPr>
          <a:xfrm flipV="1">
            <a:off x="7620001" y="2171700"/>
            <a:ext cx="507999" cy="3048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15" idx="6"/>
            <a:endCxn id="30" idx="1"/>
          </p:cNvCxnSpPr>
          <p:nvPr/>
        </p:nvCxnSpPr>
        <p:spPr>
          <a:xfrm>
            <a:off x="7620001" y="2476500"/>
            <a:ext cx="508001" cy="209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16" idx="6"/>
            <a:endCxn id="31" idx="1"/>
          </p:cNvCxnSpPr>
          <p:nvPr/>
        </p:nvCxnSpPr>
        <p:spPr>
          <a:xfrm flipV="1">
            <a:off x="7620000" y="3319742"/>
            <a:ext cx="406400" cy="6045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16" idx="6"/>
            <a:endCxn id="32" idx="1"/>
          </p:cNvCxnSpPr>
          <p:nvPr/>
        </p:nvCxnSpPr>
        <p:spPr>
          <a:xfrm flipV="1">
            <a:off x="7620000" y="3779744"/>
            <a:ext cx="406400" cy="1445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16" idx="6"/>
            <a:endCxn id="33" idx="1"/>
          </p:cNvCxnSpPr>
          <p:nvPr/>
        </p:nvCxnSpPr>
        <p:spPr>
          <a:xfrm>
            <a:off x="7620000" y="3924301"/>
            <a:ext cx="406400" cy="3412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17" idx="6"/>
            <a:endCxn id="34" idx="1"/>
          </p:cNvCxnSpPr>
          <p:nvPr/>
        </p:nvCxnSpPr>
        <p:spPr>
          <a:xfrm flipV="1">
            <a:off x="7553739" y="4838702"/>
            <a:ext cx="472661" cy="9143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17" idx="6"/>
            <a:endCxn id="35" idx="1"/>
          </p:cNvCxnSpPr>
          <p:nvPr/>
        </p:nvCxnSpPr>
        <p:spPr>
          <a:xfrm flipV="1">
            <a:off x="7553739" y="5295902"/>
            <a:ext cx="472661" cy="4571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17" idx="6"/>
            <a:endCxn id="36" idx="1"/>
          </p:cNvCxnSpPr>
          <p:nvPr/>
        </p:nvCxnSpPr>
        <p:spPr>
          <a:xfrm>
            <a:off x="7553739" y="5753101"/>
            <a:ext cx="47266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17" idx="6"/>
            <a:endCxn id="37" idx="1"/>
          </p:cNvCxnSpPr>
          <p:nvPr/>
        </p:nvCxnSpPr>
        <p:spPr>
          <a:xfrm>
            <a:off x="7553739" y="5753101"/>
            <a:ext cx="472661" cy="4572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stCxn id="17" idx="6"/>
            <a:endCxn id="38" idx="1"/>
          </p:cNvCxnSpPr>
          <p:nvPr/>
        </p:nvCxnSpPr>
        <p:spPr>
          <a:xfrm>
            <a:off x="7553739" y="5753101"/>
            <a:ext cx="472661" cy="9144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748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1000"/>
                                        <p:tgtEl>
                                          <p:spTgt spid="49"/>
                                        </p:tgtEl>
                                      </p:cBhvr>
                                    </p:animEffect>
                                    <p:anim calcmode="lin" valueType="num">
                                      <p:cBhvr>
                                        <p:cTn id="27" dur="1000" fill="hold"/>
                                        <p:tgtEl>
                                          <p:spTgt spid="49"/>
                                        </p:tgtEl>
                                        <p:attrNameLst>
                                          <p:attrName>ppt_x</p:attrName>
                                        </p:attrNameLst>
                                      </p:cBhvr>
                                      <p:tavLst>
                                        <p:tav tm="0">
                                          <p:val>
                                            <p:strVal val="#ppt_x"/>
                                          </p:val>
                                        </p:tav>
                                        <p:tav tm="100000">
                                          <p:val>
                                            <p:strVal val="#ppt_x"/>
                                          </p:val>
                                        </p:tav>
                                      </p:tavLst>
                                    </p:anim>
                                    <p:anim calcmode="lin" valueType="num">
                                      <p:cBhvr>
                                        <p:cTn id="28" dur="1000" fill="hold"/>
                                        <p:tgtEl>
                                          <p:spTgt spid="49"/>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1000"/>
                                        <p:tgtEl>
                                          <p:spTgt spid="47"/>
                                        </p:tgtEl>
                                      </p:cBhvr>
                                    </p:animEffect>
                                    <p:anim calcmode="lin" valueType="num">
                                      <p:cBhvr>
                                        <p:cTn id="32" dur="1000" fill="hold"/>
                                        <p:tgtEl>
                                          <p:spTgt spid="47"/>
                                        </p:tgtEl>
                                        <p:attrNameLst>
                                          <p:attrName>ppt_x</p:attrName>
                                        </p:attrNameLst>
                                      </p:cBhvr>
                                      <p:tavLst>
                                        <p:tav tm="0">
                                          <p:val>
                                            <p:strVal val="#ppt_x"/>
                                          </p:val>
                                        </p:tav>
                                        <p:tav tm="100000">
                                          <p:val>
                                            <p:strVal val="#ppt_x"/>
                                          </p:val>
                                        </p:tav>
                                      </p:tavLst>
                                    </p:anim>
                                    <p:anim calcmode="lin" valueType="num">
                                      <p:cBhvr>
                                        <p:cTn id="33" dur="1000" fill="hold"/>
                                        <p:tgtEl>
                                          <p:spTgt spid="4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1000"/>
                                        <p:tgtEl>
                                          <p:spTgt spid="3"/>
                                        </p:tgtEl>
                                      </p:cBhvr>
                                    </p:animEffect>
                                    <p:anim calcmode="lin" valueType="num">
                                      <p:cBhvr>
                                        <p:cTn id="42" dur="1000" fill="hold"/>
                                        <p:tgtEl>
                                          <p:spTgt spid="3"/>
                                        </p:tgtEl>
                                        <p:attrNameLst>
                                          <p:attrName>ppt_x</p:attrName>
                                        </p:attrNameLst>
                                      </p:cBhvr>
                                      <p:tavLst>
                                        <p:tav tm="0">
                                          <p:val>
                                            <p:strVal val="#ppt_x"/>
                                          </p:val>
                                        </p:tav>
                                        <p:tav tm="100000">
                                          <p:val>
                                            <p:strVal val="#ppt_x"/>
                                          </p:val>
                                        </p:tav>
                                      </p:tavLst>
                                    </p:anim>
                                    <p:anim calcmode="lin" valueType="num">
                                      <p:cBhvr>
                                        <p:cTn id="43" dur="1000" fill="hold"/>
                                        <p:tgtEl>
                                          <p:spTgt spid="3"/>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1000"/>
                                        <p:tgtEl>
                                          <p:spTgt spid="54"/>
                                        </p:tgtEl>
                                      </p:cBhvr>
                                    </p:animEffect>
                                    <p:anim calcmode="lin" valueType="num">
                                      <p:cBhvr>
                                        <p:cTn id="47" dur="1000" fill="hold"/>
                                        <p:tgtEl>
                                          <p:spTgt spid="54"/>
                                        </p:tgtEl>
                                        <p:attrNameLst>
                                          <p:attrName>ppt_x</p:attrName>
                                        </p:attrNameLst>
                                      </p:cBhvr>
                                      <p:tavLst>
                                        <p:tav tm="0">
                                          <p:val>
                                            <p:strVal val="#ppt_x"/>
                                          </p:val>
                                        </p:tav>
                                        <p:tav tm="100000">
                                          <p:val>
                                            <p:strVal val="#ppt_x"/>
                                          </p:val>
                                        </p:tav>
                                      </p:tavLst>
                                    </p:anim>
                                    <p:anim calcmode="lin" valueType="num">
                                      <p:cBhvr>
                                        <p:cTn id="48"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fade">
                                      <p:cBhvr>
                                        <p:cTn id="53" dur="1000"/>
                                        <p:tgtEl>
                                          <p:spTgt spid="60"/>
                                        </p:tgtEl>
                                      </p:cBhvr>
                                    </p:animEffect>
                                    <p:anim calcmode="lin" valueType="num">
                                      <p:cBhvr>
                                        <p:cTn id="54" dur="1000" fill="hold"/>
                                        <p:tgtEl>
                                          <p:spTgt spid="60"/>
                                        </p:tgtEl>
                                        <p:attrNameLst>
                                          <p:attrName>ppt_x</p:attrName>
                                        </p:attrNameLst>
                                      </p:cBhvr>
                                      <p:tavLst>
                                        <p:tav tm="0">
                                          <p:val>
                                            <p:strVal val="#ppt_x"/>
                                          </p:val>
                                        </p:tav>
                                        <p:tav tm="100000">
                                          <p:val>
                                            <p:strVal val="#ppt_x"/>
                                          </p:val>
                                        </p:tav>
                                      </p:tavLst>
                                    </p:anim>
                                    <p:anim calcmode="lin" valueType="num">
                                      <p:cBhvr>
                                        <p:cTn id="55" dur="1000" fill="hold"/>
                                        <p:tgtEl>
                                          <p:spTgt spid="60"/>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61"/>
                                        </p:tgtEl>
                                        <p:attrNameLst>
                                          <p:attrName>style.visibility</p:attrName>
                                        </p:attrNameLst>
                                      </p:cBhvr>
                                      <p:to>
                                        <p:strVal val="visible"/>
                                      </p:to>
                                    </p:set>
                                    <p:animEffect transition="in" filter="fade">
                                      <p:cBhvr>
                                        <p:cTn id="58" dur="1000"/>
                                        <p:tgtEl>
                                          <p:spTgt spid="61"/>
                                        </p:tgtEl>
                                      </p:cBhvr>
                                    </p:animEffect>
                                    <p:anim calcmode="lin" valueType="num">
                                      <p:cBhvr>
                                        <p:cTn id="59" dur="1000" fill="hold"/>
                                        <p:tgtEl>
                                          <p:spTgt spid="61"/>
                                        </p:tgtEl>
                                        <p:attrNameLst>
                                          <p:attrName>ppt_x</p:attrName>
                                        </p:attrNameLst>
                                      </p:cBhvr>
                                      <p:tavLst>
                                        <p:tav tm="0">
                                          <p:val>
                                            <p:strVal val="#ppt_x"/>
                                          </p:val>
                                        </p:tav>
                                        <p:tav tm="100000">
                                          <p:val>
                                            <p:strVal val="#ppt_x"/>
                                          </p:val>
                                        </p:tav>
                                      </p:tavLst>
                                    </p:anim>
                                    <p:anim calcmode="lin" valueType="num">
                                      <p:cBhvr>
                                        <p:cTn id="60" dur="1000" fill="hold"/>
                                        <p:tgtEl>
                                          <p:spTgt spid="61"/>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62"/>
                                        </p:tgtEl>
                                        <p:attrNameLst>
                                          <p:attrName>style.visibility</p:attrName>
                                        </p:attrNameLst>
                                      </p:cBhvr>
                                      <p:to>
                                        <p:strVal val="visible"/>
                                      </p:to>
                                    </p:set>
                                    <p:animEffect transition="in" filter="fade">
                                      <p:cBhvr>
                                        <p:cTn id="63" dur="1000"/>
                                        <p:tgtEl>
                                          <p:spTgt spid="62"/>
                                        </p:tgtEl>
                                      </p:cBhvr>
                                    </p:animEffect>
                                    <p:anim calcmode="lin" valueType="num">
                                      <p:cBhvr>
                                        <p:cTn id="64" dur="1000" fill="hold"/>
                                        <p:tgtEl>
                                          <p:spTgt spid="62"/>
                                        </p:tgtEl>
                                        <p:attrNameLst>
                                          <p:attrName>ppt_x</p:attrName>
                                        </p:attrNameLst>
                                      </p:cBhvr>
                                      <p:tavLst>
                                        <p:tav tm="0">
                                          <p:val>
                                            <p:strVal val="#ppt_x"/>
                                          </p:val>
                                        </p:tav>
                                        <p:tav tm="100000">
                                          <p:val>
                                            <p:strVal val="#ppt_x"/>
                                          </p:val>
                                        </p:tav>
                                      </p:tavLst>
                                    </p:anim>
                                    <p:anim calcmode="lin" valueType="num">
                                      <p:cBhvr>
                                        <p:cTn id="65" dur="1000" fill="hold"/>
                                        <p:tgtEl>
                                          <p:spTgt spid="62"/>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fade">
                                      <p:cBhvr>
                                        <p:cTn id="68" dur="1000"/>
                                        <p:tgtEl>
                                          <p:spTgt spid="2"/>
                                        </p:tgtEl>
                                      </p:cBhvr>
                                    </p:animEffect>
                                    <p:anim calcmode="lin" valueType="num">
                                      <p:cBhvr>
                                        <p:cTn id="69" dur="1000" fill="hold"/>
                                        <p:tgtEl>
                                          <p:spTgt spid="2"/>
                                        </p:tgtEl>
                                        <p:attrNameLst>
                                          <p:attrName>ppt_x</p:attrName>
                                        </p:attrNameLst>
                                      </p:cBhvr>
                                      <p:tavLst>
                                        <p:tav tm="0">
                                          <p:val>
                                            <p:strVal val="#ppt_x"/>
                                          </p:val>
                                        </p:tav>
                                        <p:tav tm="100000">
                                          <p:val>
                                            <p:strVal val="#ppt_x"/>
                                          </p:val>
                                        </p:tav>
                                      </p:tavLst>
                                    </p:anim>
                                    <p:anim calcmode="lin" valueType="num">
                                      <p:cBhvr>
                                        <p:cTn id="70" dur="1000" fill="hold"/>
                                        <p:tgtEl>
                                          <p:spTgt spid="2"/>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79"/>
                                        </p:tgtEl>
                                        <p:attrNameLst>
                                          <p:attrName>style.visibility</p:attrName>
                                        </p:attrNameLst>
                                      </p:cBhvr>
                                      <p:to>
                                        <p:strVal val="visible"/>
                                      </p:to>
                                    </p:set>
                                    <p:animEffect transition="in" filter="fade">
                                      <p:cBhvr>
                                        <p:cTn id="80" dur="1000"/>
                                        <p:tgtEl>
                                          <p:spTgt spid="79"/>
                                        </p:tgtEl>
                                      </p:cBhvr>
                                    </p:animEffect>
                                    <p:anim calcmode="lin" valueType="num">
                                      <p:cBhvr>
                                        <p:cTn id="81" dur="1000" fill="hold"/>
                                        <p:tgtEl>
                                          <p:spTgt spid="79"/>
                                        </p:tgtEl>
                                        <p:attrNameLst>
                                          <p:attrName>ppt_x</p:attrName>
                                        </p:attrNameLst>
                                      </p:cBhvr>
                                      <p:tavLst>
                                        <p:tav tm="0">
                                          <p:val>
                                            <p:strVal val="#ppt_x"/>
                                          </p:val>
                                        </p:tav>
                                        <p:tav tm="100000">
                                          <p:val>
                                            <p:strVal val="#ppt_x"/>
                                          </p:val>
                                        </p:tav>
                                      </p:tavLst>
                                    </p:anim>
                                    <p:anim calcmode="lin" valueType="num">
                                      <p:cBhvr>
                                        <p:cTn id="82" dur="1000" fill="hold"/>
                                        <p:tgtEl>
                                          <p:spTgt spid="79"/>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76"/>
                                        </p:tgtEl>
                                        <p:attrNameLst>
                                          <p:attrName>style.visibility</p:attrName>
                                        </p:attrNameLst>
                                      </p:cBhvr>
                                      <p:to>
                                        <p:strVal val="visible"/>
                                      </p:to>
                                    </p:set>
                                    <p:animEffect transition="in" filter="fade">
                                      <p:cBhvr>
                                        <p:cTn id="85" dur="1000"/>
                                        <p:tgtEl>
                                          <p:spTgt spid="76"/>
                                        </p:tgtEl>
                                      </p:cBhvr>
                                    </p:animEffect>
                                    <p:anim calcmode="lin" valueType="num">
                                      <p:cBhvr>
                                        <p:cTn id="86" dur="1000" fill="hold"/>
                                        <p:tgtEl>
                                          <p:spTgt spid="76"/>
                                        </p:tgtEl>
                                        <p:attrNameLst>
                                          <p:attrName>ppt_x</p:attrName>
                                        </p:attrNameLst>
                                      </p:cBhvr>
                                      <p:tavLst>
                                        <p:tav tm="0">
                                          <p:val>
                                            <p:strVal val="#ppt_x"/>
                                          </p:val>
                                        </p:tav>
                                        <p:tav tm="100000">
                                          <p:val>
                                            <p:strVal val="#ppt_x"/>
                                          </p:val>
                                        </p:tav>
                                      </p:tavLst>
                                    </p:anim>
                                    <p:anim calcmode="lin" valueType="num">
                                      <p:cBhvr>
                                        <p:cTn id="87" dur="1000" fill="hold"/>
                                        <p:tgtEl>
                                          <p:spTgt spid="76"/>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75"/>
                                        </p:tgtEl>
                                        <p:attrNameLst>
                                          <p:attrName>style.visibility</p:attrName>
                                        </p:attrNameLst>
                                      </p:cBhvr>
                                      <p:to>
                                        <p:strVal val="visible"/>
                                      </p:to>
                                    </p:set>
                                    <p:animEffect transition="in" filter="fade">
                                      <p:cBhvr>
                                        <p:cTn id="90" dur="1000"/>
                                        <p:tgtEl>
                                          <p:spTgt spid="75"/>
                                        </p:tgtEl>
                                      </p:cBhvr>
                                    </p:animEffect>
                                    <p:anim calcmode="lin" valueType="num">
                                      <p:cBhvr>
                                        <p:cTn id="91" dur="1000" fill="hold"/>
                                        <p:tgtEl>
                                          <p:spTgt spid="75"/>
                                        </p:tgtEl>
                                        <p:attrNameLst>
                                          <p:attrName>ppt_x</p:attrName>
                                        </p:attrNameLst>
                                      </p:cBhvr>
                                      <p:tavLst>
                                        <p:tav tm="0">
                                          <p:val>
                                            <p:strVal val="#ppt_x"/>
                                          </p:val>
                                        </p:tav>
                                        <p:tav tm="100000">
                                          <p:val>
                                            <p:strVal val="#ppt_x"/>
                                          </p:val>
                                        </p:tav>
                                      </p:tavLst>
                                    </p:anim>
                                    <p:anim calcmode="lin" valueType="num">
                                      <p:cBhvr>
                                        <p:cTn id="92" dur="1000" fill="hold"/>
                                        <p:tgtEl>
                                          <p:spTgt spid="75"/>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4"/>
                                        </p:tgtEl>
                                        <p:attrNameLst>
                                          <p:attrName>style.visibility</p:attrName>
                                        </p:attrNameLst>
                                      </p:cBhvr>
                                      <p:to>
                                        <p:strVal val="visible"/>
                                      </p:to>
                                    </p:set>
                                    <p:animEffect transition="in" filter="fade">
                                      <p:cBhvr>
                                        <p:cTn id="95" dur="1000"/>
                                        <p:tgtEl>
                                          <p:spTgt spid="4"/>
                                        </p:tgtEl>
                                      </p:cBhvr>
                                    </p:animEffect>
                                    <p:anim calcmode="lin" valueType="num">
                                      <p:cBhvr>
                                        <p:cTn id="96" dur="1000" fill="hold"/>
                                        <p:tgtEl>
                                          <p:spTgt spid="4"/>
                                        </p:tgtEl>
                                        <p:attrNameLst>
                                          <p:attrName>ppt_x</p:attrName>
                                        </p:attrNameLst>
                                      </p:cBhvr>
                                      <p:tavLst>
                                        <p:tav tm="0">
                                          <p:val>
                                            <p:strVal val="#ppt_x"/>
                                          </p:val>
                                        </p:tav>
                                        <p:tav tm="100000">
                                          <p:val>
                                            <p:strVal val="#ppt_x"/>
                                          </p:val>
                                        </p:tav>
                                      </p:tavLst>
                                    </p:anim>
                                    <p:anim calcmode="lin" valueType="num">
                                      <p:cBhvr>
                                        <p:cTn id="9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nodeType="clickEffect">
                                  <p:stCondLst>
                                    <p:cond delay="0"/>
                                  </p:stCondLst>
                                  <p:childTnLst>
                                    <p:set>
                                      <p:cBhvr>
                                        <p:cTn id="101" dur="1" fill="hold">
                                          <p:stCondLst>
                                            <p:cond delay="0"/>
                                          </p:stCondLst>
                                        </p:cTn>
                                        <p:tgtEl>
                                          <p:spTgt spid="88"/>
                                        </p:tgtEl>
                                        <p:attrNameLst>
                                          <p:attrName>style.visibility</p:attrName>
                                        </p:attrNameLst>
                                      </p:cBhvr>
                                      <p:to>
                                        <p:strVal val="visible"/>
                                      </p:to>
                                    </p:set>
                                    <p:animEffect transition="in" filter="fade">
                                      <p:cBhvr>
                                        <p:cTn id="102" dur="1000"/>
                                        <p:tgtEl>
                                          <p:spTgt spid="88"/>
                                        </p:tgtEl>
                                      </p:cBhvr>
                                    </p:animEffect>
                                    <p:anim calcmode="lin" valueType="num">
                                      <p:cBhvr>
                                        <p:cTn id="103" dur="1000" fill="hold"/>
                                        <p:tgtEl>
                                          <p:spTgt spid="88"/>
                                        </p:tgtEl>
                                        <p:attrNameLst>
                                          <p:attrName>ppt_x</p:attrName>
                                        </p:attrNameLst>
                                      </p:cBhvr>
                                      <p:tavLst>
                                        <p:tav tm="0">
                                          <p:val>
                                            <p:strVal val="#ppt_x"/>
                                          </p:val>
                                        </p:tav>
                                        <p:tav tm="100000">
                                          <p:val>
                                            <p:strVal val="#ppt_x"/>
                                          </p:val>
                                        </p:tav>
                                      </p:tavLst>
                                    </p:anim>
                                    <p:anim calcmode="lin" valueType="num">
                                      <p:cBhvr>
                                        <p:cTn id="104" dur="1000" fill="hold"/>
                                        <p:tgtEl>
                                          <p:spTgt spid="88"/>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87"/>
                                        </p:tgtEl>
                                        <p:attrNameLst>
                                          <p:attrName>style.visibility</p:attrName>
                                        </p:attrNameLst>
                                      </p:cBhvr>
                                      <p:to>
                                        <p:strVal val="visible"/>
                                      </p:to>
                                    </p:set>
                                    <p:animEffect transition="in" filter="fade">
                                      <p:cBhvr>
                                        <p:cTn id="107" dur="1000"/>
                                        <p:tgtEl>
                                          <p:spTgt spid="87"/>
                                        </p:tgtEl>
                                      </p:cBhvr>
                                    </p:animEffect>
                                    <p:anim calcmode="lin" valueType="num">
                                      <p:cBhvr>
                                        <p:cTn id="108" dur="1000" fill="hold"/>
                                        <p:tgtEl>
                                          <p:spTgt spid="87"/>
                                        </p:tgtEl>
                                        <p:attrNameLst>
                                          <p:attrName>ppt_x</p:attrName>
                                        </p:attrNameLst>
                                      </p:cBhvr>
                                      <p:tavLst>
                                        <p:tav tm="0">
                                          <p:val>
                                            <p:strVal val="#ppt_x"/>
                                          </p:val>
                                        </p:tav>
                                        <p:tav tm="100000">
                                          <p:val>
                                            <p:strVal val="#ppt_x"/>
                                          </p:val>
                                        </p:tav>
                                      </p:tavLst>
                                    </p:anim>
                                    <p:anim calcmode="lin" valueType="num">
                                      <p:cBhvr>
                                        <p:cTn id="109" dur="1000" fill="hold"/>
                                        <p:tgtEl>
                                          <p:spTgt spid="87"/>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fade">
                                      <p:cBhvr>
                                        <p:cTn id="112" dur="1000"/>
                                        <p:tgtEl>
                                          <p:spTgt spid="86"/>
                                        </p:tgtEl>
                                      </p:cBhvr>
                                    </p:animEffect>
                                    <p:anim calcmode="lin" valueType="num">
                                      <p:cBhvr>
                                        <p:cTn id="113" dur="1000" fill="hold"/>
                                        <p:tgtEl>
                                          <p:spTgt spid="86"/>
                                        </p:tgtEl>
                                        <p:attrNameLst>
                                          <p:attrName>ppt_x</p:attrName>
                                        </p:attrNameLst>
                                      </p:cBhvr>
                                      <p:tavLst>
                                        <p:tav tm="0">
                                          <p:val>
                                            <p:strVal val="#ppt_x"/>
                                          </p:val>
                                        </p:tav>
                                        <p:tav tm="100000">
                                          <p:val>
                                            <p:strVal val="#ppt_x"/>
                                          </p:val>
                                        </p:tav>
                                      </p:tavLst>
                                    </p:anim>
                                    <p:anim calcmode="lin" valueType="num">
                                      <p:cBhvr>
                                        <p:cTn id="114" dur="1000" fill="hold"/>
                                        <p:tgtEl>
                                          <p:spTgt spid="86"/>
                                        </p:tgtEl>
                                        <p:attrNameLst>
                                          <p:attrName>ppt_y</p:attrName>
                                        </p:attrNameLst>
                                      </p:cBhvr>
                                      <p:tavLst>
                                        <p:tav tm="0">
                                          <p:val>
                                            <p:strVal val="#ppt_y+.1"/>
                                          </p:val>
                                        </p:tav>
                                        <p:tav tm="100000">
                                          <p:val>
                                            <p:strVal val="#ppt_y"/>
                                          </p:val>
                                        </p:tav>
                                      </p:tavLst>
                                    </p:anim>
                                  </p:childTnLst>
                                </p:cTn>
                              </p:par>
                              <p:par>
                                <p:cTn id="115" presetID="42" presetClass="entr" presetSubtype="0" fill="hold" nodeType="withEffect">
                                  <p:stCondLst>
                                    <p:cond delay="0"/>
                                  </p:stCondLst>
                                  <p:childTnLst>
                                    <p:set>
                                      <p:cBhvr>
                                        <p:cTn id="116" dur="1" fill="hold">
                                          <p:stCondLst>
                                            <p:cond delay="0"/>
                                          </p:stCondLst>
                                        </p:cTn>
                                        <p:tgtEl>
                                          <p:spTgt spid="5"/>
                                        </p:tgtEl>
                                        <p:attrNameLst>
                                          <p:attrName>style.visibility</p:attrName>
                                        </p:attrNameLst>
                                      </p:cBhvr>
                                      <p:to>
                                        <p:strVal val="visible"/>
                                      </p:to>
                                    </p:set>
                                    <p:animEffect transition="in" filter="fade">
                                      <p:cBhvr>
                                        <p:cTn id="117" dur="1000"/>
                                        <p:tgtEl>
                                          <p:spTgt spid="5"/>
                                        </p:tgtEl>
                                      </p:cBhvr>
                                    </p:animEffect>
                                    <p:anim calcmode="lin" valueType="num">
                                      <p:cBhvr>
                                        <p:cTn id="118" dur="1000" fill="hold"/>
                                        <p:tgtEl>
                                          <p:spTgt spid="5"/>
                                        </p:tgtEl>
                                        <p:attrNameLst>
                                          <p:attrName>ppt_x</p:attrName>
                                        </p:attrNameLst>
                                      </p:cBhvr>
                                      <p:tavLst>
                                        <p:tav tm="0">
                                          <p:val>
                                            <p:strVal val="#ppt_x"/>
                                          </p:val>
                                        </p:tav>
                                        <p:tav tm="100000">
                                          <p:val>
                                            <p:strVal val="#ppt_x"/>
                                          </p:val>
                                        </p:tav>
                                      </p:tavLst>
                                    </p:anim>
                                    <p:anim calcmode="lin" valueType="num">
                                      <p:cBhvr>
                                        <p:cTn id="1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nodeType="clickEffect">
                                  <p:stCondLst>
                                    <p:cond delay="0"/>
                                  </p:stCondLst>
                                  <p:childTnLst>
                                    <p:set>
                                      <p:cBhvr>
                                        <p:cTn id="123" dur="1" fill="hold">
                                          <p:stCondLst>
                                            <p:cond delay="0"/>
                                          </p:stCondLst>
                                        </p:cTn>
                                        <p:tgtEl>
                                          <p:spTgt spid="89"/>
                                        </p:tgtEl>
                                        <p:attrNameLst>
                                          <p:attrName>style.visibility</p:attrName>
                                        </p:attrNameLst>
                                      </p:cBhvr>
                                      <p:to>
                                        <p:strVal val="visible"/>
                                      </p:to>
                                    </p:set>
                                    <p:animEffect transition="in" filter="fade">
                                      <p:cBhvr>
                                        <p:cTn id="124" dur="1000"/>
                                        <p:tgtEl>
                                          <p:spTgt spid="89"/>
                                        </p:tgtEl>
                                      </p:cBhvr>
                                    </p:animEffect>
                                    <p:anim calcmode="lin" valueType="num">
                                      <p:cBhvr>
                                        <p:cTn id="125" dur="1000" fill="hold"/>
                                        <p:tgtEl>
                                          <p:spTgt spid="89"/>
                                        </p:tgtEl>
                                        <p:attrNameLst>
                                          <p:attrName>ppt_x</p:attrName>
                                        </p:attrNameLst>
                                      </p:cBhvr>
                                      <p:tavLst>
                                        <p:tav tm="0">
                                          <p:val>
                                            <p:strVal val="#ppt_x"/>
                                          </p:val>
                                        </p:tav>
                                        <p:tav tm="100000">
                                          <p:val>
                                            <p:strVal val="#ppt_x"/>
                                          </p:val>
                                        </p:tav>
                                      </p:tavLst>
                                    </p:anim>
                                    <p:anim calcmode="lin" valueType="num">
                                      <p:cBhvr>
                                        <p:cTn id="126" dur="1000" fill="hold"/>
                                        <p:tgtEl>
                                          <p:spTgt spid="89"/>
                                        </p:tgtEl>
                                        <p:attrNameLst>
                                          <p:attrName>ppt_y</p:attrName>
                                        </p:attrNameLst>
                                      </p:cBhvr>
                                      <p:tavLst>
                                        <p:tav tm="0">
                                          <p:val>
                                            <p:strVal val="#ppt_y+.1"/>
                                          </p:val>
                                        </p:tav>
                                        <p:tav tm="100000">
                                          <p:val>
                                            <p:strVal val="#ppt_y"/>
                                          </p:val>
                                        </p:tav>
                                      </p:tavLst>
                                    </p:anim>
                                  </p:childTnLst>
                                </p:cTn>
                              </p:par>
                              <p:par>
                                <p:cTn id="127" presetID="42" presetClass="entr" presetSubtype="0" fill="hold" nodeType="withEffect">
                                  <p:stCondLst>
                                    <p:cond delay="0"/>
                                  </p:stCondLst>
                                  <p:childTnLst>
                                    <p:set>
                                      <p:cBhvr>
                                        <p:cTn id="128" dur="1" fill="hold">
                                          <p:stCondLst>
                                            <p:cond delay="0"/>
                                          </p:stCondLst>
                                        </p:cTn>
                                        <p:tgtEl>
                                          <p:spTgt spid="90"/>
                                        </p:tgtEl>
                                        <p:attrNameLst>
                                          <p:attrName>style.visibility</p:attrName>
                                        </p:attrNameLst>
                                      </p:cBhvr>
                                      <p:to>
                                        <p:strVal val="visible"/>
                                      </p:to>
                                    </p:set>
                                    <p:animEffect transition="in" filter="fade">
                                      <p:cBhvr>
                                        <p:cTn id="129" dur="1000"/>
                                        <p:tgtEl>
                                          <p:spTgt spid="90"/>
                                        </p:tgtEl>
                                      </p:cBhvr>
                                    </p:animEffect>
                                    <p:anim calcmode="lin" valueType="num">
                                      <p:cBhvr>
                                        <p:cTn id="130" dur="1000" fill="hold"/>
                                        <p:tgtEl>
                                          <p:spTgt spid="90"/>
                                        </p:tgtEl>
                                        <p:attrNameLst>
                                          <p:attrName>ppt_x</p:attrName>
                                        </p:attrNameLst>
                                      </p:cBhvr>
                                      <p:tavLst>
                                        <p:tav tm="0">
                                          <p:val>
                                            <p:strVal val="#ppt_x"/>
                                          </p:val>
                                        </p:tav>
                                        <p:tav tm="100000">
                                          <p:val>
                                            <p:strVal val="#ppt_x"/>
                                          </p:val>
                                        </p:tav>
                                      </p:tavLst>
                                    </p:anim>
                                    <p:anim calcmode="lin" valueType="num">
                                      <p:cBhvr>
                                        <p:cTn id="131" dur="1000" fill="hold"/>
                                        <p:tgtEl>
                                          <p:spTgt spid="90"/>
                                        </p:tgtEl>
                                        <p:attrNameLst>
                                          <p:attrName>ppt_y</p:attrName>
                                        </p:attrNameLst>
                                      </p:cBhvr>
                                      <p:tavLst>
                                        <p:tav tm="0">
                                          <p:val>
                                            <p:strVal val="#ppt_y+.1"/>
                                          </p:val>
                                        </p:tav>
                                        <p:tav tm="100000">
                                          <p:val>
                                            <p:strVal val="#ppt_y"/>
                                          </p:val>
                                        </p:tav>
                                      </p:tavLst>
                                    </p:anim>
                                  </p:childTnLst>
                                </p:cTn>
                              </p:par>
                              <p:par>
                                <p:cTn id="132" presetID="42" presetClass="entr" presetSubtype="0" fill="hold" nodeType="withEffect">
                                  <p:stCondLst>
                                    <p:cond delay="0"/>
                                  </p:stCondLst>
                                  <p:childTnLst>
                                    <p:set>
                                      <p:cBhvr>
                                        <p:cTn id="133" dur="1" fill="hold">
                                          <p:stCondLst>
                                            <p:cond delay="0"/>
                                          </p:stCondLst>
                                        </p:cTn>
                                        <p:tgtEl>
                                          <p:spTgt spid="91"/>
                                        </p:tgtEl>
                                        <p:attrNameLst>
                                          <p:attrName>style.visibility</p:attrName>
                                        </p:attrNameLst>
                                      </p:cBhvr>
                                      <p:to>
                                        <p:strVal val="visible"/>
                                      </p:to>
                                    </p:set>
                                    <p:animEffect transition="in" filter="fade">
                                      <p:cBhvr>
                                        <p:cTn id="134" dur="1000"/>
                                        <p:tgtEl>
                                          <p:spTgt spid="91"/>
                                        </p:tgtEl>
                                      </p:cBhvr>
                                    </p:animEffect>
                                    <p:anim calcmode="lin" valueType="num">
                                      <p:cBhvr>
                                        <p:cTn id="135" dur="1000" fill="hold"/>
                                        <p:tgtEl>
                                          <p:spTgt spid="91"/>
                                        </p:tgtEl>
                                        <p:attrNameLst>
                                          <p:attrName>ppt_x</p:attrName>
                                        </p:attrNameLst>
                                      </p:cBhvr>
                                      <p:tavLst>
                                        <p:tav tm="0">
                                          <p:val>
                                            <p:strVal val="#ppt_x"/>
                                          </p:val>
                                        </p:tav>
                                        <p:tav tm="100000">
                                          <p:val>
                                            <p:strVal val="#ppt_x"/>
                                          </p:val>
                                        </p:tav>
                                      </p:tavLst>
                                    </p:anim>
                                    <p:anim calcmode="lin" valueType="num">
                                      <p:cBhvr>
                                        <p:cTn id="136" dur="1000" fill="hold"/>
                                        <p:tgtEl>
                                          <p:spTgt spid="91"/>
                                        </p:tgtEl>
                                        <p:attrNameLst>
                                          <p:attrName>ppt_y</p:attrName>
                                        </p:attrNameLst>
                                      </p:cBhvr>
                                      <p:tavLst>
                                        <p:tav tm="0">
                                          <p:val>
                                            <p:strVal val="#ppt_y+.1"/>
                                          </p:val>
                                        </p:tav>
                                        <p:tav tm="100000">
                                          <p:val>
                                            <p:strVal val="#ppt_y"/>
                                          </p:val>
                                        </p:tav>
                                      </p:tavLst>
                                    </p:anim>
                                  </p:childTnLst>
                                </p:cTn>
                              </p:par>
                              <p:par>
                                <p:cTn id="137" presetID="42" presetClass="entr" presetSubtype="0" fill="hold" nodeType="withEffect">
                                  <p:stCondLst>
                                    <p:cond delay="0"/>
                                  </p:stCondLst>
                                  <p:childTnLst>
                                    <p:set>
                                      <p:cBhvr>
                                        <p:cTn id="138" dur="1" fill="hold">
                                          <p:stCondLst>
                                            <p:cond delay="0"/>
                                          </p:stCondLst>
                                        </p:cTn>
                                        <p:tgtEl>
                                          <p:spTgt spid="6"/>
                                        </p:tgtEl>
                                        <p:attrNameLst>
                                          <p:attrName>style.visibility</p:attrName>
                                        </p:attrNameLst>
                                      </p:cBhvr>
                                      <p:to>
                                        <p:strVal val="visible"/>
                                      </p:to>
                                    </p:set>
                                    <p:animEffect transition="in" filter="fade">
                                      <p:cBhvr>
                                        <p:cTn id="139" dur="1000"/>
                                        <p:tgtEl>
                                          <p:spTgt spid="6"/>
                                        </p:tgtEl>
                                      </p:cBhvr>
                                    </p:animEffect>
                                    <p:anim calcmode="lin" valueType="num">
                                      <p:cBhvr>
                                        <p:cTn id="140" dur="1000" fill="hold"/>
                                        <p:tgtEl>
                                          <p:spTgt spid="6"/>
                                        </p:tgtEl>
                                        <p:attrNameLst>
                                          <p:attrName>ppt_x</p:attrName>
                                        </p:attrNameLst>
                                      </p:cBhvr>
                                      <p:tavLst>
                                        <p:tav tm="0">
                                          <p:val>
                                            <p:strVal val="#ppt_x"/>
                                          </p:val>
                                        </p:tav>
                                        <p:tav tm="100000">
                                          <p:val>
                                            <p:strVal val="#ppt_x"/>
                                          </p:val>
                                        </p:tav>
                                      </p:tavLst>
                                    </p:anim>
                                    <p:anim calcmode="lin" valueType="num">
                                      <p:cBhvr>
                                        <p:cTn id="14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42" presetClass="entr" presetSubtype="0" fill="hold" nodeType="clickEffect">
                                  <p:stCondLst>
                                    <p:cond delay="0"/>
                                  </p:stCondLst>
                                  <p:childTnLst>
                                    <p:set>
                                      <p:cBhvr>
                                        <p:cTn id="145" dur="1" fill="hold">
                                          <p:stCondLst>
                                            <p:cond delay="0"/>
                                          </p:stCondLst>
                                        </p:cTn>
                                        <p:tgtEl>
                                          <p:spTgt spid="98"/>
                                        </p:tgtEl>
                                        <p:attrNameLst>
                                          <p:attrName>style.visibility</p:attrName>
                                        </p:attrNameLst>
                                      </p:cBhvr>
                                      <p:to>
                                        <p:strVal val="visible"/>
                                      </p:to>
                                    </p:set>
                                    <p:animEffect transition="in" filter="fade">
                                      <p:cBhvr>
                                        <p:cTn id="146" dur="1000"/>
                                        <p:tgtEl>
                                          <p:spTgt spid="98"/>
                                        </p:tgtEl>
                                      </p:cBhvr>
                                    </p:animEffect>
                                    <p:anim calcmode="lin" valueType="num">
                                      <p:cBhvr>
                                        <p:cTn id="147" dur="1000" fill="hold"/>
                                        <p:tgtEl>
                                          <p:spTgt spid="98"/>
                                        </p:tgtEl>
                                        <p:attrNameLst>
                                          <p:attrName>ppt_x</p:attrName>
                                        </p:attrNameLst>
                                      </p:cBhvr>
                                      <p:tavLst>
                                        <p:tav tm="0">
                                          <p:val>
                                            <p:strVal val="#ppt_x"/>
                                          </p:val>
                                        </p:tav>
                                        <p:tav tm="100000">
                                          <p:val>
                                            <p:strVal val="#ppt_x"/>
                                          </p:val>
                                        </p:tav>
                                      </p:tavLst>
                                    </p:anim>
                                    <p:anim calcmode="lin" valueType="num">
                                      <p:cBhvr>
                                        <p:cTn id="148" dur="1000" fill="hold"/>
                                        <p:tgtEl>
                                          <p:spTgt spid="98"/>
                                        </p:tgtEl>
                                        <p:attrNameLst>
                                          <p:attrName>ppt_y</p:attrName>
                                        </p:attrNameLst>
                                      </p:cBhvr>
                                      <p:tavLst>
                                        <p:tav tm="0">
                                          <p:val>
                                            <p:strVal val="#ppt_y+.1"/>
                                          </p:val>
                                        </p:tav>
                                        <p:tav tm="100000">
                                          <p:val>
                                            <p:strVal val="#ppt_y"/>
                                          </p:val>
                                        </p:tav>
                                      </p:tavLst>
                                    </p:anim>
                                  </p:childTnLst>
                                </p:cTn>
                              </p:par>
                              <p:par>
                                <p:cTn id="149" presetID="42" presetClass="entr" presetSubtype="0" fill="hold" nodeType="withEffect">
                                  <p:stCondLst>
                                    <p:cond delay="0"/>
                                  </p:stCondLst>
                                  <p:childTnLst>
                                    <p:set>
                                      <p:cBhvr>
                                        <p:cTn id="150" dur="1" fill="hold">
                                          <p:stCondLst>
                                            <p:cond delay="0"/>
                                          </p:stCondLst>
                                        </p:cTn>
                                        <p:tgtEl>
                                          <p:spTgt spid="99"/>
                                        </p:tgtEl>
                                        <p:attrNameLst>
                                          <p:attrName>style.visibility</p:attrName>
                                        </p:attrNameLst>
                                      </p:cBhvr>
                                      <p:to>
                                        <p:strVal val="visible"/>
                                      </p:to>
                                    </p:set>
                                    <p:animEffect transition="in" filter="fade">
                                      <p:cBhvr>
                                        <p:cTn id="151" dur="1000"/>
                                        <p:tgtEl>
                                          <p:spTgt spid="99"/>
                                        </p:tgtEl>
                                      </p:cBhvr>
                                    </p:animEffect>
                                    <p:anim calcmode="lin" valueType="num">
                                      <p:cBhvr>
                                        <p:cTn id="152" dur="1000" fill="hold"/>
                                        <p:tgtEl>
                                          <p:spTgt spid="99"/>
                                        </p:tgtEl>
                                        <p:attrNameLst>
                                          <p:attrName>ppt_x</p:attrName>
                                        </p:attrNameLst>
                                      </p:cBhvr>
                                      <p:tavLst>
                                        <p:tav tm="0">
                                          <p:val>
                                            <p:strVal val="#ppt_x"/>
                                          </p:val>
                                        </p:tav>
                                        <p:tav tm="100000">
                                          <p:val>
                                            <p:strVal val="#ppt_x"/>
                                          </p:val>
                                        </p:tav>
                                      </p:tavLst>
                                    </p:anim>
                                    <p:anim calcmode="lin" valueType="num">
                                      <p:cBhvr>
                                        <p:cTn id="153" dur="1000" fill="hold"/>
                                        <p:tgtEl>
                                          <p:spTgt spid="99"/>
                                        </p:tgtEl>
                                        <p:attrNameLst>
                                          <p:attrName>ppt_y</p:attrName>
                                        </p:attrNameLst>
                                      </p:cBhvr>
                                      <p:tavLst>
                                        <p:tav tm="0">
                                          <p:val>
                                            <p:strVal val="#ppt_y+.1"/>
                                          </p:val>
                                        </p:tav>
                                        <p:tav tm="100000">
                                          <p:val>
                                            <p:strVal val="#ppt_y"/>
                                          </p:val>
                                        </p:tav>
                                      </p:tavLst>
                                    </p:anim>
                                  </p:childTnLst>
                                </p:cTn>
                              </p:par>
                              <p:par>
                                <p:cTn id="154" presetID="42" presetClass="entr" presetSubtype="0" fill="hold" nodeType="withEffect">
                                  <p:stCondLst>
                                    <p:cond delay="0"/>
                                  </p:stCondLst>
                                  <p:childTnLst>
                                    <p:set>
                                      <p:cBhvr>
                                        <p:cTn id="155" dur="1" fill="hold">
                                          <p:stCondLst>
                                            <p:cond delay="0"/>
                                          </p:stCondLst>
                                        </p:cTn>
                                        <p:tgtEl>
                                          <p:spTgt spid="100"/>
                                        </p:tgtEl>
                                        <p:attrNameLst>
                                          <p:attrName>style.visibility</p:attrName>
                                        </p:attrNameLst>
                                      </p:cBhvr>
                                      <p:to>
                                        <p:strVal val="visible"/>
                                      </p:to>
                                    </p:set>
                                    <p:animEffect transition="in" filter="fade">
                                      <p:cBhvr>
                                        <p:cTn id="156" dur="1000"/>
                                        <p:tgtEl>
                                          <p:spTgt spid="100"/>
                                        </p:tgtEl>
                                      </p:cBhvr>
                                    </p:animEffect>
                                    <p:anim calcmode="lin" valueType="num">
                                      <p:cBhvr>
                                        <p:cTn id="157" dur="1000" fill="hold"/>
                                        <p:tgtEl>
                                          <p:spTgt spid="100"/>
                                        </p:tgtEl>
                                        <p:attrNameLst>
                                          <p:attrName>ppt_x</p:attrName>
                                        </p:attrNameLst>
                                      </p:cBhvr>
                                      <p:tavLst>
                                        <p:tav tm="0">
                                          <p:val>
                                            <p:strVal val="#ppt_x"/>
                                          </p:val>
                                        </p:tav>
                                        <p:tav tm="100000">
                                          <p:val>
                                            <p:strVal val="#ppt_x"/>
                                          </p:val>
                                        </p:tav>
                                      </p:tavLst>
                                    </p:anim>
                                    <p:anim calcmode="lin" valueType="num">
                                      <p:cBhvr>
                                        <p:cTn id="158" dur="1000" fill="hold"/>
                                        <p:tgtEl>
                                          <p:spTgt spid="100"/>
                                        </p:tgtEl>
                                        <p:attrNameLst>
                                          <p:attrName>ppt_y</p:attrName>
                                        </p:attrNameLst>
                                      </p:cBhvr>
                                      <p:tavLst>
                                        <p:tav tm="0">
                                          <p:val>
                                            <p:strVal val="#ppt_y+.1"/>
                                          </p:val>
                                        </p:tav>
                                        <p:tav tm="100000">
                                          <p:val>
                                            <p:strVal val="#ppt_y"/>
                                          </p:val>
                                        </p:tav>
                                      </p:tavLst>
                                    </p:anim>
                                  </p:childTnLst>
                                </p:cTn>
                              </p:par>
                              <p:par>
                                <p:cTn id="159" presetID="42" presetClass="entr" presetSubtype="0" fill="hold" nodeType="withEffect">
                                  <p:stCondLst>
                                    <p:cond delay="0"/>
                                  </p:stCondLst>
                                  <p:childTnLst>
                                    <p:set>
                                      <p:cBhvr>
                                        <p:cTn id="160" dur="1" fill="hold">
                                          <p:stCondLst>
                                            <p:cond delay="0"/>
                                          </p:stCondLst>
                                        </p:cTn>
                                        <p:tgtEl>
                                          <p:spTgt spid="105"/>
                                        </p:tgtEl>
                                        <p:attrNameLst>
                                          <p:attrName>style.visibility</p:attrName>
                                        </p:attrNameLst>
                                      </p:cBhvr>
                                      <p:to>
                                        <p:strVal val="visible"/>
                                      </p:to>
                                    </p:set>
                                    <p:animEffect transition="in" filter="fade">
                                      <p:cBhvr>
                                        <p:cTn id="161" dur="1000"/>
                                        <p:tgtEl>
                                          <p:spTgt spid="105"/>
                                        </p:tgtEl>
                                      </p:cBhvr>
                                    </p:animEffect>
                                    <p:anim calcmode="lin" valueType="num">
                                      <p:cBhvr>
                                        <p:cTn id="162" dur="1000" fill="hold"/>
                                        <p:tgtEl>
                                          <p:spTgt spid="105"/>
                                        </p:tgtEl>
                                        <p:attrNameLst>
                                          <p:attrName>ppt_x</p:attrName>
                                        </p:attrNameLst>
                                      </p:cBhvr>
                                      <p:tavLst>
                                        <p:tav tm="0">
                                          <p:val>
                                            <p:strVal val="#ppt_x"/>
                                          </p:val>
                                        </p:tav>
                                        <p:tav tm="100000">
                                          <p:val>
                                            <p:strVal val="#ppt_x"/>
                                          </p:val>
                                        </p:tav>
                                      </p:tavLst>
                                    </p:anim>
                                    <p:anim calcmode="lin" valueType="num">
                                      <p:cBhvr>
                                        <p:cTn id="163" dur="1000" fill="hold"/>
                                        <p:tgtEl>
                                          <p:spTgt spid="105"/>
                                        </p:tgtEl>
                                        <p:attrNameLst>
                                          <p:attrName>ppt_y</p:attrName>
                                        </p:attrNameLst>
                                      </p:cBhvr>
                                      <p:tavLst>
                                        <p:tav tm="0">
                                          <p:val>
                                            <p:strVal val="#ppt_y+.1"/>
                                          </p:val>
                                        </p:tav>
                                        <p:tav tm="100000">
                                          <p:val>
                                            <p:strVal val="#ppt_y"/>
                                          </p:val>
                                        </p:tav>
                                      </p:tavLst>
                                    </p:anim>
                                  </p:childTnLst>
                                </p:cTn>
                              </p:par>
                              <p:par>
                                <p:cTn id="164" presetID="42" presetClass="entr" presetSubtype="0" fill="hold" nodeType="withEffect">
                                  <p:stCondLst>
                                    <p:cond delay="0"/>
                                  </p:stCondLst>
                                  <p:childTnLst>
                                    <p:set>
                                      <p:cBhvr>
                                        <p:cTn id="165" dur="1" fill="hold">
                                          <p:stCondLst>
                                            <p:cond delay="0"/>
                                          </p:stCondLst>
                                        </p:cTn>
                                        <p:tgtEl>
                                          <p:spTgt spid="107"/>
                                        </p:tgtEl>
                                        <p:attrNameLst>
                                          <p:attrName>style.visibility</p:attrName>
                                        </p:attrNameLst>
                                      </p:cBhvr>
                                      <p:to>
                                        <p:strVal val="visible"/>
                                      </p:to>
                                    </p:set>
                                    <p:animEffect transition="in" filter="fade">
                                      <p:cBhvr>
                                        <p:cTn id="166" dur="1000"/>
                                        <p:tgtEl>
                                          <p:spTgt spid="107"/>
                                        </p:tgtEl>
                                      </p:cBhvr>
                                    </p:animEffect>
                                    <p:anim calcmode="lin" valueType="num">
                                      <p:cBhvr>
                                        <p:cTn id="167" dur="1000" fill="hold"/>
                                        <p:tgtEl>
                                          <p:spTgt spid="107"/>
                                        </p:tgtEl>
                                        <p:attrNameLst>
                                          <p:attrName>ppt_x</p:attrName>
                                        </p:attrNameLst>
                                      </p:cBhvr>
                                      <p:tavLst>
                                        <p:tav tm="0">
                                          <p:val>
                                            <p:strVal val="#ppt_x"/>
                                          </p:val>
                                        </p:tav>
                                        <p:tav tm="100000">
                                          <p:val>
                                            <p:strVal val="#ppt_x"/>
                                          </p:val>
                                        </p:tav>
                                      </p:tavLst>
                                    </p:anim>
                                    <p:anim calcmode="lin" valueType="num">
                                      <p:cBhvr>
                                        <p:cTn id="168" dur="1000" fill="hold"/>
                                        <p:tgtEl>
                                          <p:spTgt spid="107"/>
                                        </p:tgtEl>
                                        <p:attrNameLst>
                                          <p:attrName>ppt_y</p:attrName>
                                        </p:attrNameLst>
                                      </p:cBhvr>
                                      <p:tavLst>
                                        <p:tav tm="0">
                                          <p:val>
                                            <p:strVal val="#ppt_y+.1"/>
                                          </p:val>
                                        </p:tav>
                                        <p:tav tm="100000">
                                          <p:val>
                                            <p:strVal val="#ppt_y"/>
                                          </p:val>
                                        </p:tav>
                                      </p:tavLst>
                                    </p:anim>
                                  </p:childTnLst>
                                </p:cTn>
                              </p:par>
                              <p:par>
                                <p:cTn id="169" presetID="42" presetClass="entr" presetSubtype="0" fill="hold" nodeType="withEffect">
                                  <p:stCondLst>
                                    <p:cond delay="0"/>
                                  </p:stCondLst>
                                  <p:childTnLst>
                                    <p:set>
                                      <p:cBhvr>
                                        <p:cTn id="170" dur="1" fill="hold">
                                          <p:stCondLst>
                                            <p:cond delay="0"/>
                                          </p:stCondLst>
                                        </p:cTn>
                                        <p:tgtEl>
                                          <p:spTgt spid="7"/>
                                        </p:tgtEl>
                                        <p:attrNameLst>
                                          <p:attrName>style.visibility</p:attrName>
                                        </p:attrNameLst>
                                      </p:cBhvr>
                                      <p:to>
                                        <p:strVal val="visible"/>
                                      </p:to>
                                    </p:set>
                                    <p:animEffect transition="in" filter="fade">
                                      <p:cBhvr>
                                        <p:cTn id="171" dur="1000"/>
                                        <p:tgtEl>
                                          <p:spTgt spid="7"/>
                                        </p:tgtEl>
                                      </p:cBhvr>
                                    </p:animEffect>
                                    <p:anim calcmode="lin" valueType="num">
                                      <p:cBhvr>
                                        <p:cTn id="172" dur="1000" fill="hold"/>
                                        <p:tgtEl>
                                          <p:spTgt spid="7"/>
                                        </p:tgtEl>
                                        <p:attrNameLst>
                                          <p:attrName>ppt_x</p:attrName>
                                        </p:attrNameLst>
                                      </p:cBhvr>
                                      <p:tavLst>
                                        <p:tav tm="0">
                                          <p:val>
                                            <p:strVal val="#ppt_x"/>
                                          </p:val>
                                        </p:tav>
                                        <p:tav tm="100000">
                                          <p:val>
                                            <p:strVal val="#ppt_x"/>
                                          </p:val>
                                        </p:tav>
                                      </p:tavLst>
                                    </p:anim>
                                    <p:anim calcmode="lin" valueType="num">
                                      <p:cBhvr>
                                        <p:cTn id="17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491" y="1041385"/>
            <a:ext cx="11184565" cy="830997"/>
          </a:xfrm>
          <a:prstGeom prst="rect">
            <a:avLst/>
          </a:prstGeom>
          <a:noFill/>
          <a:scene3d>
            <a:camera prst="isometricOffAxis1Right"/>
            <a:lightRig rig="threePt" dir="t"/>
          </a:scene3d>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Trình</a:t>
            </a: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bày</a:t>
            </a: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của</a:t>
            </a: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Trường</a:t>
            </a: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TH </a:t>
            </a:r>
            <a:r>
              <a:rPr lang="en-US" sz="4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Lê</a:t>
            </a:r>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Văn</a:t>
            </a:r>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Lương</a:t>
            </a:r>
            <a:endPar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2531" name="Picture 9" descr="hop nhom"/>
          <p:cNvPicPr>
            <a:picLocks noChangeAspect="1" noChangeArrowheads="1"/>
          </p:cNvPicPr>
          <p:nvPr/>
        </p:nvPicPr>
        <p:blipFill>
          <a:blip r:embed="rId3">
            <a:lum bright="6000"/>
          </a:blip>
          <a:srcRect/>
          <a:stretch>
            <a:fillRect/>
          </a:stretch>
        </p:blipFill>
        <p:spPr bwMode="auto">
          <a:xfrm>
            <a:off x="7120467" y="4217987"/>
            <a:ext cx="5071533" cy="2640013"/>
          </a:xfrm>
          <a:prstGeom prst="rect">
            <a:avLst/>
          </a:prstGeom>
          <a:noFill/>
          <a:ln w="9525">
            <a:noFill/>
            <a:miter lim="800000"/>
            <a:headEnd/>
            <a:tailEnd/>
          </a:ln>
        </p:spPr>
      </p:pic>
      <p:sp>
        <p:nvSpPr>
          <p:cNvPr id="5" name="Rectangle 4"/>
          <p:cNvSpPr/>
          <p:nvPr/>
        </p:nvSpPr>
        <p:spPr>
          <a:xfrm>
            <a:off x="754742" y="2859314"/>
            <a:ext cx="7503886" cy="1815882"/>
          </a:xfrm>
          <a:prstGeom prst="rect">
            <a:avLst/>
          </a:prstGeom>
        </p:spPr>
        <p:txBody>
          <a:bodyPr wrap="square">
            <a:spAutoFit/>
          </a:bodyPr>
          <a:lstStyle/>
          <a:p>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Thiết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kế</a:t>
            </a:r>
            <a:r>
              <a:rPr lang="en-US" sz="2800" b="1" dirty="0" smtClean="0">
                <a:latin typeface="Times New Roman" pitchFamily="18" charset="0"/>
                <a:cs typeface="Times New Roman" pitchFamily="18" charset="0"/>
              </a:rPr>
              <a:t>, minh </a:t>
            </a:r>
            <a:r>
              <a:rPr lang="en-US" sz="2800" b="1" dirty="0" err="1" smtClean="0">
                <a:latin typeface="Times New Roman" pitchFamily="18" charset="0"/>
                <a:cs typeface="Times New Roman" pitchFamily="18" charset="0"/>
              </a:rPr>
              <a:t>họa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sơ</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đồ</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về</a:t>
            </a:r>
            <a:r>
              <a:rPr lang="en-US" sz="2800" b="1" dirty="0" smtClean="0">
                <a:latin typeface="Times New Roman" pitchFamily="18" charset="0"/>
                <a:cs typeface="Times New Roman" pitchFamily="18" charset="0"/>
              </a:rPr>
              <a:t> : </a:t>
            </a:r>
          </a:p>
          <a:p>
            <a:pPr algn="just"/>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Nội</a:t>
            </a:r>
            <a:r>
              <a:rPr lang="en-US" sz="2800" dirty="0" smtClean="0">
                <a:latin typeface="Times New Roman" pitchFamily="18" charset="0"/>
                <a:cs typeface="Times New Roman" pitchFamily="18" charset="0"/>
              </a:rPr>
              <a:t> dung </a:t>
            </a:r>
            <a:r>
              <a:rPr lang="en-US" sz="2800" dirty="0" err="1" smtClean="0">
                <a:latin typeface="Times New Roman" pitchFamily="18" charset="0"/>
                <a:cs typeface="Times New Roman" pitchFamily="18" charset="0"/>
              </a:rPr>
              <a:t>giáo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dục</a:t>
            </a:r>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Phương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dục</a:t>
            </a:r>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Đánh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dục</a:t>
            </a:r>
            <a:endParaRPr lang="en-US" sz="2800" dirty="0">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xmlns="" id="{7DB2FE6A-BA4A-4FF1-B711-474D3612D093}"/>
              </a:ext>
            </a:extLst>
          </p:cNvPr>
          <p:cNvGraphicFramePr/>
          <p:nvPr>
            <p:extLst>
              <p:ext uri="{D42A27DB-BD31-4B8C-83A1-F6EECF244321}">
                <p14:modId xmlns:p14="http://schemas.microsoft.com/office/powerpoint/2010/main" val="1421377544"/>
              </p:ext>
            </p:extLst>
          </p:nvPr>
        </p:nvGraphicFramePr>
        <p:xfrm>
          <a:off x="0" y="574656"/>
          <a:ext cx="11927840" cy="6138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25415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xmlns="" id="{13F2D587-7867-4B48-9D81-84128855D8A4}"/>
              </a:ext>
            </a:extLst>
          </p:cNvPr>
          <p:cNvGraphicFramePr/>
          <p:nvPr>
            <p:extLst>
              <p:ext uri="{D42A27DB-BD31-4B8C-83A1-F6EECF244321}">
                <p14:modId xmlns:p14="http://schemas.microsoft.com/office/powerpoint/2010/main" val="1654466473"/>
              </p:ext>
            </p:extLst>
          </p:nvPr>
        </p:nvGraphicFramePr>
        <p:xfrm>
          <a:off x="101600" y="0"/>
          <a:ext cx="12090400" cy="6695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13411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xmlns="" id="{541822FB-A62F-4324-AE6F-8EE41F590BF4}"/>
              </a:ext>
            </a:extLst>
          </p:cNvPr>
          <p:cNvGraphicFramePr/>
          <p:nvPr>
            <p:extLst>
              <p:ext uri="{D42A27DB-BD31-4B8C-83A1-F6EECF244321}">
                <p14:modId xmlns:p14="http://schemas.microsoft.com/office/powerpoint/2010/main" val="2548306447"/>
              </p:ext>
            </p:extLst>
          </p:nvPr>
        </p:nvGraphicFramePr>
        <p:xfrm>
          <a:off x="-795867" y="0"/>
          <a:ext cx="13333307"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1292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 y="241300"/>
            <a:ext cx="12108180" cy="554990"/>
          </a:xfrm>
        </p:spPr>
        <p:txBody>
          <a:bodyPr>
            <a:normAutofit/>
          </a:bodyPr>
          <a:lstStyle/>
          <a:p>
            <a:r>
              <a:rPr lang="en-US" altLang="en-GB" sz="3000" b="1" dirty="0">
                <a:solidFill>
                  <a:srgbClr val="FF0000"/>
                </a:solidFill>
                <a:latin typeface="Times New Roman" panose="02020603050405020304" pitchFamily="18" charset="0"/>
                <a:cs typeface="Times New Roman" panose="02020603050405020304" pitchFamily="18" charset="0"/>
                <a:sym typeface="+mn-ea"/>
              </a:rPr>
              <a:t>        CÔNG VĂN CHƯƠNG TRÌNH GIÁO DỤC PHỔ THÔNG 2018</a:t>
            </a:r>
            <a:endParaRPr lang="en-US" sz="3000" dirty="0"/>
          </a:p>
        </p:txBody>
      </p:sp>
      <p:sp>
        <p:nvSpPr>
          <p:cNvPr id="4" name="Title 1"/>
          <p:cNvSpPr>
            <a:spLocks noGrp="1"/>
          </p:cNvSpPr>
          <p:nvPr/>
        </p:nvSpPr>
        <p:spPr>
          <a:xfrm>
            <a:off x="232229" y="3195592"/>
            <a:ext cx="11687356" cy="16935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altLang="en-GB" sz="3000" dirty="0">
                <a:latin typeface="Times New Roman" panose="02020603050405020304" pitchFamily="18" charset="0"/>
                <a:cs typeface="Times New Roman" panose="02020603050405020304" pitchFamily="18" charset="0"/>
                <a:sym typeface="+mn-ea"/>
              </a:rPr>
              <a:t>	</a:t>
            </a:r>
            <a:r>
              <a:rPr lang="en-US" altLang="en-GB" sz="3000" dirty="0" smtClean="0">
                <a:latin typeface="Times New Roman" panose="02020603050405020304" pitchFamily="18" charset="0"/>
                <a:cs typeface="Times New Roman" panose="02020603050405020304" pitchFamily="18" charset="0"/>
                <a:sym typeface="+mn-ea"/>
              </a:rPr>
              <a:t>+ </a:t>
            </a:r>
            <a:r>
              <a:rPr lang="en-US" altLang="en-GB" sz="3000" dirty="0" err="1" smtClean="0">
                <a:latin typeface="Times New Roman" panose="02020603050405020304" pitchFamily="18" charset="0"/>
                <a:cs typeface="Times New Roman" panose="02020603050405020304" pitchFamily="18" charset="0"/>
                <a:sym typeface="+mn-ea"/>
              </a:rPr>
              <a:t>Công</a:t>
            </a:r>
            <a:r>
              <a:rPr lang="en-US" altLang="en-GB" sz="3000" dirty="0" smtClean="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văn</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số</a:t>
            </a:r>
            <a:r>
              <a:rPr lang="en-US" altLang="en-GB" sz="3000" dirty="0">
                <a:latin typeface="Times New Roman" panose="02020603050405020304" pitchFamily="18" charset="0"/>
                <a:cs typeface="Times New Roman" panose="02020603050405020304" pitchFamily="18" charset="0"/>
                <a:sym typeface="+mn-ea"/>
              </a:rPr>
              <a:t> 344/BGDĐT-</a:t>
            </a:r>
            <a:r>
              <a:rPr lang="en-US" altLang="en-GB" sz="3000" dirty="0" err="1">
                <a:latin typeface="Times New Roman" panose="02020603050405020304" pitchFamily="18" charset="0"/>
                <a:cs typeface="Times New Roman" panose="02020603050405020304" pitchFamily="18" charset="0"/>
                <a:sym typeface="+mn-ea"/>
              </a:rPr>
              <a:t>GDTrH</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Hà</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Nội</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ngày</a:t>
            </a:r>
            <a:r>
              <a:rPr lang="en-US" altLang="en-GB" sz="3000" dirty="0">
                <a:latin typeface="Times New Roman" panose="02020603050405020304" pitchFamily="18" charset="0"/>
                <a:cs typeface="Times New Roman" panose="02020603050405020304" pitchFamily="18" charset="0"/>
                <a:sym typeface="+mn-ea"/>
              </a:rPr>
              <a:t> 24 </a:t>
            </a:r>
            <a:r>
              <a:rPr lang="en-US" altLang="en-GB" sz="3000" dirty="0" err="1">
                <a:latin typeface="Times New Roman" panose="02020603050405020304" pitchFamily="18" charset="0"/>
                <a:cs typeface="Times New Roman" panose="02020603050405020304" pitchFamily="18" charset="0"/>
                <a:sym typeface="+mn-ea"/>
              </a:rPr>
              <a:t>tháng</a:t>
            </a:r>
            <a:r>
              <a:rPr lang="en-US" altLang="en-GB" sz="3000" dirty="0">
                <a:latin typeface="Times New Roman" panose="02020603050405020304" pitchFamily="18" charset="0"/>
                <a:cs typeface="Times New Roman" panose="02020603050405020304" pitchFamily="18" charset="0"/>
                <a:sym typeface="+mn-ea"/>
              </a:rPr>
              <a:t> 1 </a:t>
            </a:r>
            <a:r>
              <a:rPr lang="en-US" altLang="en-GB" sz="3000" dirty="0" err="1">
                <a:latin typeface="Times New Roman" panose="02020603050405020304" pitchFamily="18" charset="0"/>
                <a:cs typeface="Times New Roman" panose="02020603050405020304" pitchFamily="18" charset="0"/>
                <a:sym typeface="+mn-ea"/>
              </a:rPr>
              <a:t>năm</a:t>
            </a:r>
            <a:r>
              <a:rPr lang="en-US" altLang="en-GB" sz="3000" dirty="0">
                <a:latin typeface="Times New Roman" panose="02020603050405020304" pitchFamily="18" charset="0"/>
                <a:cs typeface="Times New Roman" panose="02020603050405020304" pitchFamily="18" charset="0"/>
                <a:sym typeface="+mn-ea"/>
              </a:rPr>
              <a:t> 2019 V/v </a:t>
            </a:r>
            <a:r>
              <a:rPr lang="en-US" altLang="en-GB" sz="3000" dirty="0" err="1">
                <a:latin typeface="Times New Roman" panose="02020603050405020304" pitchFamily="18" charset="0"/>
                <a:cs typeface="Times New Roman" panose="02020603050405020304" pitchFamily="18" charset="0"/>
                <a:sym typeface="+mn-ea"/>
              </a:rPr>
              <a:t>Hướng</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dẫn</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triển</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khai</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Chương</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trình</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giáo</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dục</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phổ</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thông</a:t>
            </a:r>
            <a:r>
              <a:rPr lang="en-US" altLang="en-GB" sz="3000" dirty="0">
                <a:latin typeface="Times New Roman" panose="02020603050405020304" pitchFamily="18" charset="0"/>
                <a:cs typeface="Times New Roman" panose="02020603050405020304" pitchFamily="18" charset="0"/>
                <a:sym typeface="+mn-ea"/>
              </a:rPr>
              <a:t>.</a:t>
            </a:r>
          </a:p>
        </p:txBody>
      </p:sp>
      <p:sp>
        <p:nvSpPr>
          <p:cNvPr id="5" name="Title 1"/>
          <p:cNvSpPr>
            <a:spLocks noGrp="1"/>
          </p:cNvSpPr>
          <p:nvPr/>
        </p:nvSpPr>
        <p:spPr>
          <a:xfrm>
            <a:off x="269240" y="1440815"/>
            <a:ext cx="11940540" cy="6629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000"/>
          </a:p>
        </p:txBody>
      </p:sp>
      <p:sp>
        <p:nvSpPr>
          <p:cNvPr id="6" name="Text Box 5"/>
          <p:cNvSpPr txBox="1"/>
          <p:nvPr/>
        </p:nvSpPr>
        <p:spPr>
          <a:xfrm>
            <a:off x="391886" y="1435554"/>
            <a:ext cx="11433719" cy="1938020"/>
          </a:xfrm>
          <a:prstGeom prst="rect">
            <a:avLst/>
          </a:prstGeom>
          <a:noFill/>
        </p:spPr>
        <p:txBody>
          <a:bodyPr wrap="square" rtlCol="0" anchor="t">
            <a:spAutoFit/>
          </a:bodyPr>
          <a:lstStyle/>
          <a:p>
            <a:pPr algn="just">
              <a:lnSpc>
                <a:spcPct val="100000"/>
              </a:lnSpc>
            </a:pPr>
            <a:r>
              <a:rPr lang="en-US" altLang="en-GB" sz="3000" dirty="0">
                <a:latin typeface="Times New Roman" panose="02020603050405020304" pitchFamily="18" charset="0"/>
                <a:cs typeface="Times New Roman" panose="02020603050405020304" pitchFamily="18" charset="0"/>
                <a:sym typeface="+mn-ea"/>
              </a:rPr>
              <a:t>	</a:t>
            </a:r>
            <a:r>
              <a:rPr lang="en-US" altLang="en-GB" sz="3000" dirty="0" smtClean="0">
                <a:latin typeface="Times New Roman" panose="02020603050405020304" pitchFamily="18" charset="0"/>
                <a:cs typeface="Times New Roman" panose="02020603050405020304" pitchFamily="18" charset="0"/>
                <a:sym typeface="+mn-ea"/>
              </a:rPr>
              <a:t>+ </a:t>
            </a:r>
            <a:r>
              <a:rPr lang="en-US" altLang="en-GB" sz="3000" dirty="0" err="1" smtClean="0">
                <a:latin typeface="Times New Roman" panose="02020603050405020304" pitchFamily="18" charset="0"/>
                <a:cs typeface="Times New Roman" panose="02020603050405020304" pitchFamily="18" charset="0"/>
                <a:sym typeface="+mn-ea"/>
              </a:rPr>
              <a:t>Công</a:t>
            </a:r>
            <a:r>
              <a:rPr lang="en-US" altLang="en-GB" sz="3000" dirty="0" smtClean="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văn</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số</a:t>
            </a:r>
            <a:r>
              <a:rPr lang="en-US" altLang="en-GB" sz="3000" dirty="0">
                <a:latin typeface="Times New Roman" panose="02020603050405020304" pitchFamily="18" charset="0"/>
                <a:cs typeface="Times New Roman" panose="02020603050405020304" pitchFamily="18" charset="0"/>
                <a:sym typeface="+mn-ea"/>
              </a:rPr>
              <a:t> 4612/BGDĐT-</a:t>
            </a:r>
            <a:r>
              <a:rPr lang="en-US" altLang="en-GB" sz="3000" dirty="0" err="1">
                <a:latin typeface="Times New Roman" panose="02020603050405020304" pitchFamily="18" charset="0"/>
                <a:cs typeface="Times New Roman" panose="02020603050405020304" pitchFamily="18" charset="0"/>
                <a:sym typeface="+mn-ea"/>
              </a:rPr>
              <a:t>GDTrH</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Hà</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Nội</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ngày</a:t>
            </a:r>
            <a:r>
              <a:rPr lang="en-US" altLang="en-GB" sz="3000" dirty="0">
                <a:latin typeface="Times New Roman" panose="02020603050405020304" pitchFamily="18" charset="0"/>
                <a:cs typeface="Times New Roman" panose="02020603050405020304" pitchFamily="18" charset="0"/>
                <a:sym typeface="+mn-ea"/>
              </a:rPr>
              <a:t> 3 </a:t>
            </a:r>
            <a:r>
              <a:rPr lang="en-US" altLang="en-GB" sz="3000" dirty="0" err="1">
                <a:latin typeface="Times New Roman" panose="02020603050405020304" pitchFamily="18" charset="0"/>
                <a:cs typeface="Times New Roman" panose="02020603050405020304" pitchFamily="18" charset="0"/>
                <a:sym typeface="+mn-ea"/>
              </a:rPr>
              <a:t>tháng</a:t>
            </a:r>
            <a:r>
              <a:rPr lang="en-US" altLang="en-GB" sz="3000" dirty="0">
                <a:latin typeface="Times New Roman" panose="02020603050405020304" pitchFamily="18" charset="0"/>
                <a:cs typeface="Times New Roman" panose="02020603050405020304" pitchFamily="18" charset="0"/>
                <a:sym typeface="+mn-ea"/>
              </a:rPr>
              <a:t> 10 </a:t>
            </a:r>
            <a:r>
              <a:rPr lang="en-US" altLang="en-GB" sz="3000" dirty="0" err="1">
                <a:latin typeface="Times New Roman" panose="02020603050405020304" pitchFamily="18" charset="0"/>
                <a:cs typeface="Times New Roman" panose="02020603050405020304" pitchFamily="18" charset="0"/>
                <a:sym typeface="+mn-ea"/>
              </a:rPr>
              <a:t>năm</a:t>
            </a:r>
            <a:r>
              <a:rPr lang="en-US" altLang="en-GB" sz="3000" dirty="0">
                <a:latin typeface="Times New Roman" panose="02020603050405020304" pitchFamily="18" charset="0"/>
                <a:cs typeface="Times New Roman" panose="02020603050405020304" pitchFamily="18" charset="0"/>
                <a:sym typeface="+mn-ea"/>
              </a:rPr>
              <a:t> 2017 V/v </a:t>
            </a:r>
            <a:r>
              <a:rPr lang="en-US" altLang="en-GB" sz="3000" dirty="0" err="1">
                <a:latin typeface="Times New Roman" panose="02020603050405020304" pitchFamily="18" charset="0"/>
                <a:cs typeface="Times New Roman" panose="02020603050405020304" pitchFamily="18" charset="0"/>
                <a:sym typeface="+mn-ea"/>
              </a:rPr>
              <a:t>Hướng</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dẫn</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thực</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hiện</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chương</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trình</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giáo</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dục</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phổ</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thông</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hiện</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hành</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theo</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định</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hướng</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phát</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triển</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năng</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lực</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và</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phẩm</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chất</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học</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sinh</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từ</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năm</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học</a:t>
            </a:r>
            <a:r>
              <a:rPr lang="en-US" altLang="en-GB" sz="3000" dirty="0">
                <a:latin typeface="Times New Roman" panose="02020603050405020304" pitchFamily="18" charset="0"/>
                <a:cs typeface="Times New Roman" panose="02020603050405020304" pitchFamily="18" charset="0"/>
                <a:sym typeface="+mn-ea"/>
              </a:rPr>
              <a:t> 2017 - 2018</a:t>
            </a:r>
            <a:endParaRPr lang="en-US" sz="3000" dirty="0"/>
          </a:p>
        </p:txBody>
      </p:sp>
      <p:sp>
        <p:nvSpPr>
          <p:cNvPr id="7" name="Title 1"/>
          <p:cNvSpPr>
            <a:spLocks noGrp="1"/>
          </p:cNvSpPr>
          <p:nvPr/>
        </p:nvSpPr>
        <p:spPr>
          <a:xfrm>
            <a:off x="431165" y="4368800"/>
            <a:ext cx="11383645" cy="20389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endParaRPr lang="en-US" altLang="en-GB" sz="2500" b="1">
              <a:latin typeface="Times New Roman" panose="02020603050405020304" pitchFamily="18" charset="0"/>
              <a:cs typeface="Times New Roman" panose="02020603050405020304" pitchFamily="18" charset="0"/>
              <a:sym typeface="+mn-ea"/>
            </a:endParaRPr>
          </a:p>
        </p:txBody>
      </p:sp>
      <p:sp>
        <p:nvSpPr>
          <p:cNvPr id="8" name="Text Box 7"/>
          <p:cNvSpPr txBox="1"/>
          <p:nvPr/>
        </p:nvSpPr>
        <p:spPr>
          <a:xfrm>
            <a:off x="319314" y="4931410"/>
            <a:ext cx="11736796" cy="1476375"/>
          </a:xfrm>
          <a:prstGeom prst="rect">
            <a:avLst/>
          </a:prstGeom>
          <a:noFill/>
        </p:spPr>
        <p:txBody>
          <a:bodyPr wrap="square" rtlCol="0" anchor="t">
            <a:spAutoFit/>
          </a:bodyPr>
          <a:lstStyle/>
          <a:p>
            <a:pPr algn="just">
              <a:lnSpc>
                <a:spcPct val="100000"/>
              </a:lnSpc>
            </a:pPr>
            <a:r>
              <a:rPr lang="en-US" altLang="en-GB" sz="3000" dirty="0">
                <a:latin typeface="Times New Roman" panose="02020603050405020304" pitchFamily="18" charset="0"/>
                <a:cs typeface="Times New Roman" panose="02020603050405020304" pitchFamily="18" charset="0"/>
                <a:sym typeface="+mn-ea"/>
              </a:rPr>
              <a:t>	</a:t>
            </a:r>
            <a:r>
              <a:rPr lang="en-US" altLang="en-GB" sz="3000" dirty="0" smtClean="0">
                <a:latin typeface="Times New Roman" panose="02020603050405020304" pitchFamily="18" charset="0"/>
                <a:cs typeface="Times New Roman" panose="02020603050405020304" pitchFamily="18" charset="0"/>
                <a:sym typeface="+mn-ea"/>
              </a:rPr>
              <a:t>+ </a:t>
            </a:r>
            <a:r>
              <a:rPr lang="en-US" altLang="en-GB" sz="3000" dirty="0" err="1" smtClean="0">
                <a:latin typeface="Times New Roman" panose="02020603050405020304" pitchFamily="18" charset="0"/>
                <a:cs typeface="Times New Roman" panose="02020603050405020304" pitchFamily="18" charset="0"/>
                <a:sym typeface="+mn-ea"/>
              </a:rPr>
              <a:t>Công</a:t>
            </a:r>
            <a:r>
              <a:rPr lang="en-US" altLang="en-GB" sz="3000" dirty="0" smtClean="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văn</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số</a:t>
            </a:r>
            <a:r>
              <a:rPr lang="en-US" altLang="en-GB" sz="3000" dirty="0">
                <a:latin typeface="Times New Roman" panose="02020603050405020304" pitchFamily="18" charset="0"/>
                <a:cs typeface="Times New Roman" panose="02020603050405020304" pitchFamily="18" charset="0"/>
                <a:sym typeface="+mn-ea"/>
              </a:rPr>
              <a:t> 1106/BGDĐT-</a:t>
            </a:r>
            <a:r>
              <a:rPr lang="en-US" altLang="en-GB" sz="3000" dirty="0" err="1">
                <a:latin typeface="Times New Roman" panose="02020603050405020304" pitchFamily="18" charset="0"/>
                <a:cs typeface="Times New Roman" panose="02020603050405020304" pitchFamily="18" charset="0"/>
                <a:sym typeface="+mn-ea"/>
              </a:rPr>
              <a:t>GDTrH</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Hà</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Nội</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ngày</a:t>
            </a:r>
            <a:r>
              <a:rPr lang="en-US" altLang="en-GB" sz="3000" dirty="0">
                <a:latin typeface="Times New Roman" panose="02020603050405020304" pitchFamily="18" charset="0"/>
                <a:cs typeface="Times New Roman" panose="02020603050405020304" pitchFamily="18" charset="0"/>
                <a:sym typeface="+mn-ea"/>
              </a:rPr>
              <a:t> 20 </a:t>
            </a:r>
            <a:r>
              <a:rPr lang="en-US" altLang="en-GB" sz="3000" dirty="0" err="1">
                <a:latin typeface="Times New Roman" panose="02020603050405020304" pitchFamily="18" charset="0"/>
                <a:cs typeface="Times New Roman" panose="02020603050405020304" pitchFamily="18" charset="0"/>
                <a:sym typeface="+mn-ea"/>
              </a:rPr>
              <a:t>tháng</a:t>
            </a:r>
            <a:r>
              <a:rPr lang="en-US" altLang="en-GB" sz="3000" dirty="0">
                <a:latin typeface="Times New Roman" panose="02020603050405020304" pitchFamily="18" charset="0"/>
                <a:cs typeface="Times New Roman" panose="02020603050405020304" pitchFamily="18" charset="0"/>
                <a:sym typeface="+mn-ea"/>
              </a:rPr>
              <a:t> 3 </a:t>
            </a:r>
            <a:r>
              <a:rPr lang="en-US" altLang="en-GB" sz="3000" dirty="0" err="1">
                <a:latin typeface="Times New Roman" panose="02020603050405020304" pitchFamily="18" charset="0"/>
                <a:cs typeface="Times New Roman" panose="02020603050405020304" pitchFamily="18" charset="0"/>
                <a:sym typeface="+mn-ea"/>
              </a:rPr>
              <a:t>năm</a:t>
            </a:r>
            <a:r>
              <a:rPr lang="en-US" altLang="en-GB" sz="3000" dirty="0">
                <a:latin typeface="Times New Roman" panose="02020603050405020304" pitchFamily="18" charset="0"/>
                <a:cs typeface="Times New Roman" panose="02020603050405020304" pitchFamily="18" charset="0"/>
                <a:sym typeface="+mn-ea"/>
              </a:rPr>
              <a:t> 2019 V/v </a:t>
            </a:r>
            <a:r>
              <a:rPr lang="en-US" altLang="en-GB" sz="3000" dirty="0" err="1">
                <a:latin typeface="Times New Roman" panose="02020603050405020304" pitchFamily="18" charset="0"/>
                <a:cs typeface="Times New Roman" panose="02020603050405020304" pitchFamily="18" charset="0"/>
                <a:sym typeface="+mn-ea"/>
              </a:rPr>
              <a:t>Biên</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soạn</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và</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tổ</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chức</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thực</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hiện</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nội</a:t>
            </a:r>
            <a:r>
              <a:rPr lang="en-US" altLang="en-GB" sz="3000" dirty="0">
                <a:latin typeface="Times New Roman" panose="02020603050405020304" pitchFamily="18" charset="0"/>
                <a:cs typeface="Times New Roman" panose="02020603050405020304" pitchFamily="18" charset="0"/>
                <a:sym typeface="+mn-ea"/>
              </a:rPr>
              <a:t> dung </a:t>
            </a:r>
            <a:r>
              <a:rPr lang="en-US" altLang="en-GB" sz="3000" dirty="0" err="1">
                <a:latin typeface="Times New Roman" panose="02020603050405020304" pitchFamily="18" charset="0"/>
                <a:cs typeface="Times New Roman" panose="02020603050405020304" pitchFamily="18" charset="0"/>
                <a:sym typeface="+mn-ea"/>
              </a:rPr>
              <a:t>giáo</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dục</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địa</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phương</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trong</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chương</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trình</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giáo</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dục</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phổ</a:t>
            </a:r>
            <a:r>
              <a:rPr lang="en-US" altLang="en-GB" sz="3000" dirty="0">
                <a:latin typeface="Times New Roman" panose="02020603050405020304" pitchFamily="18" charset="0"/>
                <a:cs typeface="Times New Roman" panose="02020603050405020304" pitchFamily="18" charset="0"/>
                <a:sym typeface="+mn-ea"/>
              </a:rPr>
              <a:t> </a:t>
            </a:r>
            <a:r>
              <a:rPr lang="en-US" altLang="en-GB" sz="3000" dirty="0" err="1">
                <a:latin typeface="Times New Roman" panose="02020603050405020304" pitchFamily="18" charset="0"/>
                <a:cs typeface="Times New Roman" panose="02020603050405020304" pitchFamily="18" charset="0"/>
                <a:sym typeface="+mn-ea"/>
              </a:rPr>
              <a:t>thông</a:t>
            </a:r>
            <a:r>
              <a:rPr lang="en-US" altLang="en-GB" sz="3000" dirty="0">
                <a:latin typeface="Times New Roman" panose="02020603050405020304" pitchFamily="18" charset="0"/>
                <a:cs typeface="Times New Roman" panose="02020603050405020304" pitchFamily="18" charset="0"/>
                <a:sym typeface="+mn-ea"/>
              </a:rPr>
              <a:t>.</a:t>
            </a:r>
          </a:p>
        </p:txBody>
      </p:sp>
      <p:sp>
        <p:nvSpPr>
          <p:cNvPr id="9" name="Down Arrow Callout 8"/>
          <p:cNvSpPr/>
          <p:nvPr/>
        </p:nvSpPr>
        <p:spPr>
          <a:xfrm>
            <a:off x="0" y="0"/>
            <a:ext cx="12192000" cy="1625600"/>
          </a:xfrm>
          <a:prstGeom prst="downArrowCallout">
            <a:avLst>
              <a:gd name="adj1" fmla="val 16569"/>
              <a:gd name="adj2" fmla="val 16101"/>
              <a:gd name="adj3" fmla="val 25000"/>
              <a:gd name="adj4" fmla="val 65914"/>
            </a:avLst>
          </a:prstGeom>
          <a:solidFill>
            <a:srgbClr val="FFC000"/>
          </a:solidFill>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3200" b="1" cap="all" dirty="0" smtClean="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rPr>
              <a:t>CÁC CÔNG VĂN CẦN NẮM</a:t>
            </a:r>
            <a:endParaRPr lang="en-US" sz="3200" b="1" cap="all" dirty="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8961A51B-E0E2-46DD-947F-6F16B94F4847}"/>
              </a:ext>
            </a:extLst>
          </p:cNvPr>
          <p:cNvGraphicFramePr/>
          <p:nvPr>
            <p:extLst>
              <p:ext uri="{D42A27DB-BD31-4B8C-83A1-F6EECF244321}">
                <p14:modId xmlns:p14="http://schemas.microsoft.com/office/powerpoint/2010/main" val="368174833"/>
              </p:ext>
            </p:extLst>
          </p:nvPr>
        </p:nvGraphicFramePr>
        <p:xfrm>
          <a:off x="423333" y="-220132"/>
          <a:ext cx="11167534" cy="6358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491138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491" y="1041385"/>
            <a:ext cx="11184565" cy="830997"/>
          </a:xfrm>
          <a:prstGeom prst="rect">
            <a:avLst/>
          </a:prstGeom>
          <a:noFill/>
          <a:scene3d>
            <a:camera prst="isometricOffAxis1Right"/>
            <a:lightRig rig="threePt" dir="t"/>
          </a:scene3d>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Trình</a:t>
            </a: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bày</a:t>
            </a: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của</a:t>
            </a: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Trường</a:t>
            </a: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TH </a:t>
            </a:r>
            <a:r>
              <a:rPr lang="en-US" sz="4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Nguyễn</a:t>
            </a:r>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Trực</a:t>
            </a:r>
            <a:endPar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2531" name="Picture 9" descr="hop nhom"/>
          <p:cNvPicPr>
            <a:picLocks noChangeAspect="1" noChangeArrowheads="1"/>
          </p:cNvPicPr>
          <p:nvPr/>
        </p:nvPicPr>
        <p:blipFill>
          <a:blip r:embed="rId3">
            <a:lum bright="6000"/>
          </a:blip>
          <a:srcRect/>
          <a:stretch>
            <a:fillRect/>
          </a:stretch>
        </p:blipFill>
        <p:spPr bwMode="auto">
          <a:xfrm>
            <a:off x="7120467" y="4217987"/>
            <a:ext cx="5071533" cy="2640013"/>
          </a:xfrm>
          <a:prstGeom prst="rect">
            <a:avLst/>
          </a:prstGeom>
          <a:noFill/>
          <a:ln w="9525">
            <a:noFill/>
            <a:miter lim="800000"/>
            <a:headEnd/>
            <a:tailEnd/>
          </a:ln>
        </p:spPr>
      </p:pic>
      <p:sp>
        <p:nvSpPr>
          <p:cNvPr id="5" name="Rectangle 4"/>
          <p:cNvSpPr/>
          <p:nvPr/>
        </p:nvSpPr>
        <p:spPr>
          <a:xfrm>
            <a:off x="754742" y="2859314"/>
            <a:ext cx="7503886" cy="1815882"/>
          </a:xfrm>
          <a:prstGeom prst="rect">
            <a:avLst/>
          </a:prstGeom>
        </p:spPr>
        <p:txBody>
          <a:bodyPr wrap="square">
            <a:spAutoFit/>
          </a:bodyPr>
          <a:lstStyle/>
          <a:p>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Thiết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kế</a:t>
            </a:r>
            <a:r>
              <a:rPr lang="en-US" sz="2800" b="1" dirty="0" smtClean="0">
                <a:latin typeface="Times New Roman" pitchFamily="18" charset="0"/>
                <a:cs typeface="Times New Roman" pitchFamily="18" charset="0"/>
              </a:rPr>
              <a:t>, minh </a:t>
            </a:r>
            <a:r>
              <a:rPr lang="en-US" sz="2800" b="1" dirty="0" err="1" smtClean="0">
                <a:latin typeface="Times New Roman" pitchFamily="18" charset="0"/>
                <a:cs typeface="Times New Roman" pitchFamily="18" charset="0"/>
              </a:rPr>
              <a:t>họa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sơ</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đồ</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về</a:t>
            </a:r>
            <a:r>
              <a:rPr lang="en-US" sz="2800" b="1" dirty="0" smtClean="0">
                <a:latin typeface="Times New Roman" pitchFamily="18" charset="0"/>
                <a:cs typeface="Times New Roman" pitchFamily="18" charset="0"/>
              </a:rPr>
              <a:t> : </a:t>
            </a:r>
          </a:p>
          <a:p>
            <a:pPr algn="just"/>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Những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điểm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nội</a:t>
            </a:r>
            <a:r>
              <a:rPr lang="en-US" sz="2800" dirty="0" smtClean="0">
                <a:latin typeface="Times New Roman" pitchFamily="18" charset="0"/>
                <a:cs typeface="Times New Roman" pitchFamily="18" charset="0"/>
              </a:rPr>
              <a:t> dung</a:t>
            </a:r>
          </a:p>
          <a:p>
            <a:pPr algn="just"/>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Yêu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cầu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dạy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Điều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trình</a:t>
            </a:r>
            <a:endParaRPr lang="en-US" sz="2800" dirty="0">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Kết quả hình ảnh cho các yêu cầu cần đạt về năng lực môn ngữ văn CTGDPT 2018"/>
          <p:cNvPicPr>
            <a:picLocks noChangeAspect="1" noChangeArrowheads="1"/>
          </p:cNvPicPr>
          <p:nvPr/>
        </p:nvPicPr>
        <p:blipFill>
          <a:blip r:embed="rId2"/>
          <a:srcRect/>
          <a:stretch>
            <a:fillRect/>
          </a:stretch>
        </p:blipFill>
        <p:spPr bwMode="auto">
          <a:xfrm>
            <a:off x="1" y="-171451"/>
            <a:ext cx="12192000" cy="7029451"/>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9" descr="nen"/>
          <p:cNvPicPr>
            <a:picLocks noChangeAspect="1" noChangeArrowheads="1"/>
          </p:cNvPicPr>
          <p:nvPr/>
        </p:nvPicPr>
        <p:blipFill>
          <a:blip r:embed="rId2"/>
          <a:srcRect/>
          <a:stretch>
            <a:fillRect/>
          </a:stretch>
        </p:blipFill>
        <p:spPr bwMode="auto">
          <a:xfrm>
            <a:off x="0" y="0"/>
            <a:ext cx="12168717" cy="6858000"/>
          </a:xfrm>
          <a:prstGeom prst="rect">
            <a:avLst/>
          </a:prstGeom>
          <a:noFill/>
          <a:ln w="9525">
            <a:noFill/>
            <a:miter lim="800000"/>
            <a:headEnd/>
            <a:tailEnd/>
          </a:ln>
        </p:spPr>
      </p:pic>
      <p:sp>
        <p:nvSpPr>
          <p:cNvPr id="37891" name="AutoShape 4"/>
          <p:cNvSpPr>
            <a:spLocks noChangeArrowheads="1"/>
          </p:cNvSpPr>
          <p:nvPr/>
        </p:nvSpPr>
        <p:spPr bwMode="auto">
          <a:xfrm>
            <a:off x="497417" y="2057400"/>
            <a:ext cx="11176000" cy="2209800"/>
          </a:xfrm>
          <a:prstGeom prst="horizontalScroll">
            <a:avLst>
              <a:gd name="adj" fmla="val 12500"/>
            </a:avLst>
          </a:prstGeom>
          <a:noFill/>
          <a:ln w="9525">
            <a:solidFill>
              <a:schemeClr val="tx1"/>
            </a:solidFill>
            <a:round/>
            <a:headEnd/>
            <a:tailEnd/>
          </a:ln>
          <a:effectLst/>
        </p:spPr>
        <p:txBody>
          <a:bodyPr wrap="none" anchor="ctr"/>
          <a:lstStyle/>
          <a:p>
            <a:pPr algn="ctr"/>
            <a:r>
              <a:rPr lang="pt-BR" sz="4400" b="1" dirty="0" smtClean="0"/>
              <a:t>Nội dung </a:t>
            </a:r>
            <a:r>
              <a:rPr lang="pt-BR" sz="4400" b="1" dirty="0"/>
              <a:t>cần lưu </a:t>
            </a:r>
            <a:r>
              <a:rPr lang="pt-BR" sz="4400" b="1" dirty="0" smtClean="0"/>
              <a:t>ý về chương trình </a:t>
            </a:r>
          </a:p>
          <a:p>
            <a:pPr algn="ctr"/>
            <a:r>
              <a:rPr lang="pt-BR" sz="4400" b="1" dirty="0" smtClean="0"/>
              <a:t>Môn Ngữ văn (Tiếng Việt)</a:t>
            </a:r>
            <a:endParaRPr lang="pt-BR" sz="4400" b="1" dirty="0"/>
          </a:p>
          <a:p>
            <a:pPr algn="ctr"/>
            <a:endParaRPr lang="en-US" dirty="0"/>
          </a:p>
        </p:txBody>
      </p:sp>
    </p:spTree>
  </p:cSld>
  <p:clrMapOvr>
    <a:masterClrMapping/>
  </p:clrMapOvr>
  <p:transition spd="slow">
    <p:split orient="ver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descr="C:\Users\User\Desktop\tải xuống.png"/>
          <p:cNvPicPr>
            <a:picLocks noChangeAspect="1" noChangeArrowheads="1"/>
          </p:cNvPicPr>
          <p:nvPr/>
        </p:nvPicPr>
        <p:blipFill>
          <a:blip r:embed="rId2"/>
          <a:srcRect/>
          <a:stretch>
            <a:fillRect/>
          </a:stretch>
        </p:blipFill>
        <p:spPr bwMode="auto">
          <a:xfrm>
            <a:off x="522514" y="0"/>
            <a:ext cx="10784115" cy="6857999"/>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descr="C:\Users\User\Desktop\tải xuống (1).png"/>
          <p:cNvPicPr>
            <a:picLocks noChangeAspect="1" noChangeArrowheads="1"/>
          </p:cNvPicPr>
          <p:nvPr/>
        </p:nvPicPr>
        <p:blipFill>
          <a:blip r:embed="rId2"/>
          <a:srcRect/>
          <a:stretch>
            <a:fillRect/>
          </a:stretch>
        </p:blipFill>
        <p:spPr bwMode="auto">
          <a:xfrm>
            <a:off x="1088571" y="0"/>
            <a:ext cx="10508344" cy="6858000"/>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 descr="C:\Users\User\Desktop\tải xuống (2).png"/>
          <p:cNvPicPr>
            <a:picLocks noChangeAspect="1" noChangeArrowheads="1"/>
          </p:cNvPicPr>
          <p:nvPr/>
        </p:nvPicPr>
        <p:blipFill>
          <a:blip r:embed="rId2"/>
          <a:srcRect/>
          <a:stretch>
            <a:fillRect/>
          </a:stretch>
        </p:blipFill>
        <p:spPr bwMode="auto">
          <a:xfrm>
            <a:off x="638628" y="0"/>
            <a:ext cx="10885715" cy="6858000"/>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descr="C:\Users\User\Desktop\tải xuống (3).png"/>
          <p:cNvPicPr>
            <a:picLocks noChangeAspect="1" noChangeArrowheads="1"/>
          </p:cNvPicPr>
          <p:nvPr/>
        </p:nvPicPr>
        <p:blipFill>
          <a:blip r:embed="rId2"/>
          <a:srcRect/>
          <a:stretch>
            <a:fillRect/>
          </a:stretch>
        </p:blipFill>
        <p:spPr bwMode="auto">
          <a:xfrm>
            <a:off x="1016000" y="0"/>
            <a:ext cx="10406743" cy="6858000"/>
          </a:xfrm>
          <a:prstGeom prst="rect">
            <a:avLst/>
          </a:prstGeo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descr="C:\Users\User\Desktop\tải xuống (4).png"/>
          <p:cNvPicPr>
            <a:picLocks noChangeAspect="1" noChangeArrowheads="1"/>
          </p:cNvPicPr>
          <p:nvPr/>
        </p:nvPicPr>
        <p:blipFill>
          <a:blip r:embed="rId2"/>
          <a:srcRect/>
          <a:stretch>
            <a:fillRect/>
          </a:stretch>
        </p:blipFill>
        <p:spPr bwMode="auto">
          <a:xfrm>
            <a:off x="580572" y="0"/>
            <a:ext cx="11117942" cy="5675086"/>
          </a:xfrm>
          <a:prstGeom prst="rect">
            <a:avLst/>
          </a:prstGeom>
          <a:noFill/>
        </p:spPr>
      </p:pic>
      <p:sp>
        <p:nvSpPr>
          <p:cNvPr id="6" name="AutoShape 4"/>
          <p:cNvSpPr>
            <a:spLocks noChangeArrowheads="1"/>
          </p:cNvSpPr>
          <p:nvPr/>
        </p:nvSpPr>
        <p:spPr bwMode="auto">
          <a:xfrm>
            <a:off x="435428" y="5595257"/>
            <a:ext cx="11567886" cy="1262743"/>
          </a:xfrm>
          <a:prstGeom prst="horizontalScroll">
            <a:avLst>
              <a:gd name="adj" fmla="val 12500"/>
            </a:avLst>
          </a:prstGeom>
          <a:solidFill>
            <a:schemeClr val="accent2"/>
          </a:solidFill>
          <a:ln w="9525">
            <a:solidFill>
              <a:schemeClr val="tx1"/>
            </a:solidFill>
            <a:round/>
            <a:headEnd/>
            <a:tailEnd/>
          </a:ln>
          <a:effectLst/>
        </p:spPr>
        <p:txBody>
          <a:bodyPr wrap="none" anchor="ctr"/>
          <a:lstStyle/>
          <a:p>
            <a:endParaRPr lang="pt-BR" sz="2400" dirty="0" smtClean="0">
              <a:latin typeface="Times New Roman" pitchFamily="18" charset="0"/>
              <a:cs typeface="Times New Roman" pitchFamily="18" charset="0"/>
            </a:endParaRPr>
          </a:p>
          <a:p>
            <a:r>
              <a:rPr lang="pt-BR" sz="2400" b="1" dirty="0" smtClean="0">
                <a:latin typeface="Times New Roman" pitchFamily="18" charset="0"/>
                <a:cs typeface="Times New Roman" pitchFamily="18" charset="0"/>
              </a:rPr>
              <a:t>	Ngoài ra, chương trình được xây dựng và phát triển theo tinh thần: Kế thừa </a:t>
            </a:r>
          </a:p>
          <a:p>
            <a:r>
              <a:rPr lang="pt-BR" sz="2400" b="1" dirty="0" smtClean="0">
                <a:latin typeface="Times New Roman" pitchFamily="18" charset="0"/>
                <a:cs typeface="Times New Roman" pitchFamily="18" charset="0"/>
              </a:rPr>
              <a:t>chương trình hiện hành, tiếp thu kinh nghiệm nước ngoài.</a:t>
            </a:r>
            <a:endParaRPr lang="pt-BR" sz="2400" b="1" dirty="0">
              <a:latin typeface="Times New Roman" pitchFamily="18" charset="0"/>
              <a:cs typeface="Times New Roman" pitchFamily="18" charset="0"/>
            </a:endParaRPr>
          </a:p>
          <a:p>
            <a:pPr algn="ct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Users\User\Desktop\tải xuống (6).png"/>
          <p:cNvPicPr>
            <a:picLocks noChangeAspect="1" noChangeArrowheads="1"/>
          </p:cNvPicPr>
          <p:nvPr/>
        </p:nvPicPr>
        <p:blipFill>
          <a:blip r:embed="rId2"/>
          <a:srcRect/>
          <a:stretch>
            <a:fillRect/>
          </a:stretch>
        </p:blipFill>
        <p:spPr bwMode="auto">
          <a:xfrm>
            <a:off x="1233714" y="0"/>
            <a:ext cx="10508343"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him của tôi CTTT2018.mp4">
            <a:hlinkClick r:id="" action="ppaction://media"/>
          </p:cNvPr>
          <p:cNvPicPr>
            <a:picLocks noRot="1" noChangeAspect="1"/>
          </p:cNvPicPr>
          <p:nvPr>
            <a:videoFile r:link="rId1"/>
          </p:nvPr>
        </p:nvPicPr>
        <p:blipFill>
          <a:blip r:embed="rId3"/>
          <a:stretch>
            <a:fillRect/>
          </a:stretch>
        </p:blipFill>
        <p:spPr>
          <a:xfrm>
            <a:off x="0" y="-36327"/>
            <a:ext cx="12192000" cy="709027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C:\Users\User\Desktop\tải xuống (7).png"/>
          <p:cNvPicPr>
            <a:picLocks noChangeAspect="1" noChangeArrowheads="1"/>
          </p:cNvPicPr>
          <p:nvPr/>
        </p:nvPicPr>
        <p:blipFill>
          <a:blip r:embed="rId2"/>
          <a:srcRect/>
          <a:stretch>
            <a:fillRect/>
          </a:stretch>
        </p:blipFill>
        <p:spPr bwMode="auto">
          <a:xfrm>
            <a:off x="769257" y="0"/>
            <a:ext cx="10943772" cy="6858000"/>
          </a:xfrm>
          <a:prstGeom prst="rect">
            <a:avLst/>
          </a:prstGeo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User\Desktop\tải xuống.png"/>
          <p:cNvPicPr>
            <a:picLocks noChangeAspect="1" noChangeArrowheads="1"/>
          </p:cNvPicPr>
          <p:nvPr/>
        </p:nvPicPr>
        <p:blipFill>
          <a:blip r:embed="rId2"/>
          <a:srcRect/>
          <a:stretch>
            <a:fillRect/>
          </a:stretch>
        </p:blipFill>
        <p:spPr bwMode="auto">
          <a:xfrm>
            <a:off x="624114" y="0"/>
            <a:ext cx="11001829" cy="6858000"/>
          </a:xfrm>
          <a:prstGeom prst="rect">
            <a:avLst/>
          </a:prstGeo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0914" y="2743199"/>
            <a:ext cx="3164115" cy="1938992"/>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endParaRPr lang="en-US" sz="2400" b="1" dirty="0" smtClean="0"/>
          </a:p>
          <a:p>
            <a:pPr algn="ctr"/>
            <a:r>
              <a:rPr lang="en-US" sz="2400" b="1" dirty="0" err="1" smtClean="0"/>
              <a:t>Phù</a:t>
            </a:r>
            <a:r>
              <a:rPr lang="en-US" sz="2400" b="1" dirty="0" smtClean="0"/>
              <a:t> </a:t>
            </a:r>
            <a:r>
              <a:rPr lang="en-US" sz="2400" b="1" dirty="0" err="1" smtClean="0"/>
              <a:t>hợp</a:t>
            </a:r>
            <a:r>
              <a:rPr lang="en-US" sz="2400" b="1" dirty="0" smtClean="0"/>
              <a:t> </a:t>
            </a:r>
            <a:r>
              <a:rPr lang="en-US" sz="2400" b="1" dirty="0" err="1" smtClean="0"/>
              <a:t>với</a:t>
            </a:r>
            <a:r>
              <a:rPr lang="en-US" sz="2400" b="1" dirty="0" smtClean="0"/>
              <a:t> </a:t>
            </a:r>
            <a:r>
              <a:rPr lang="en-US" sz="2400" b="1" dirty="0" err="1" smtClean="0"/>
              <a:t>đặc</a:t>
            </a:r>
            <a:r>
              <a:rPr lang="en-US" sz="2400" b="1" dirty="0" smtClean="0"/>
              <a:t> </a:t>
            </a:r>
            <a:r>
              <a:rPr lang="en-US" sz="2400" b="1" dirty="0" err="1" smtClean="0"/>
              <a:t>trưng</a:t>
            </a:r>
            <a:r>
              <a:rPr lang="en-US" sz="2400" b="1" dirty="0" smtClean="0"/>
              <a:t> </a:t>
            </a:r>
            <a:r>
              <a:rPr lang="en-US" sz="2400" b="1" dirty="0" err="1" smtClean="0"/>
              <a:t>môn</a:t>
            </a:r>
            <a:r>
              <a:rPr lang="en-US" sz="2400" b="1" dirty="0" smtClean="0"/>
              <a:t> </a:t>
            </a:r>
            <a:r>
              <a:rPr lang="en-US" sz="2400" b="1" dirty="0" err="1" smtClean="0"/>
              <a:t>học</a:t>
            </a:r>
            <a:r>
              <a:rPr lang="en-US" sz="2400" b="1" dirty="0" smtClean="0"/>
              <a:t>, </a:t>
            </a:r>
            <a:r>
              <a:rPr lang="en-US" sz="2400" b="1" dirty="0" err="1" smtClean="0"/>
              <a:t>giờ</a:t>
            </a:r>
            <a:r>
              <a:rPr lang="en-US" sz="2400" b="1" dirty="0" smtClean="0"/>
              <a:t> </a:t>
            </a:r>
            <a:r>
              <a:rPr lang="en-US" sz="2400" b="1" dirty="0" err="1" smtClean="0"/>
              <a:t>học</a:t>
            </a:r>
            <a:r>
              <a:rPr lang="en-US" sz="2400" b="1" dirty="0" smtClean="0"/>
              <a:t>.</a:t>
            </a:r>
          </a:p>
          <a:p>
            <a:endParaRPr lang="en-US" sz="2400" b="1" dirty="0" smtClean="0"/>
          </a:p>
          <a:p>
            <a:endParaRPr lang="en-US" sz="2400" b="1" dirty="0"/>
          </a:p>
        </p:txBody>
      </p:sp>
      <p:sp>
        <p:nvSpPr>
          <p:cNvPr id="8" name="Rectangle 7"/>
          <p:cNvSpPr/>
          <p:nvPr/>
        </p:nvSpPr>
        <p:spPr>
          <a:xfrm>
            <a:off x="4020457" y="2764969"/>
            <a:ext cx="4034971" cy="1938992"/>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endParaRPr lang="en-US" sz="2400" b="1" dirty="0" smtClean="0"/>
          </a:p>
          <a:p>
            <a:r>
              <a:rPr lang="en-US" sz="2400" b="1" dirty="0" err="1" smtClean="0"/>
              <a:t>Chú</a:t>
            </a:r>
            <a:r>
              <a:rPr lang="en-US" sz="2400" b="1" dirty="0" smtClean="0"/>
              <a:t> ý </a:t>
            </a:r>
            <a:r>
              <a:rPr lang="en-US" sz="2400" b="1" dirty="0" err="1" smtClean="0"/>
              <a:t>tính</a:t>
            </a:r>
            <a:r>
              <a:rPr lang="en-US" sz="2400" b="1" dirty="0" smtClean="0"/>
              <a:t> </a:t>
            </a:r>
            <a:r>
              <a:rPr lang="en-US" sz="2400" b="1" dirty="0" err="1" smtClean="0"/>
              <a:t>khả</a:t>
            </a:r>
            <a:r>
              <a:rPr lang="en-US" sz="2400" b="1" dirty="0" smtClean="0"/>
              <a:t> </a:t>
            </a:r>
            <a:r>
              <a:rPr lang="en-US" sz="2400" b="1" dirty="0" err="1" smtClean="0"/>
              <a:t>thi</a:t>
            </a:r>
            <a:r>
              <a:rPr lang="en-US" sz="2400" b="1" dirty="0" smtClean="0"/>
              <a:t>, </a:t>
            </a:r>
            <a:r>
              <a:rPr lang="en-US" sz="2400" b="1" dirty="0" err="1" smtClean="0"/>
              <a:t>hiệu</a:t>
            </a:r>
            <a:r>
              <a:rPr lang="en-US" sz="2400" b="1" dirty="0" smtClean="0"/>
              <a:t> </a:t>
            </a:r>
            <a:r>
              <a:rPr lang="en-US" sz="2400" b="1" dirty="0" err="1" smtClean="0"/>
              <a:t>quả</a:t>
            </a:r>
            <a:r>
              <a:rPr lang="en-US" sz="2400" b="1" dirty="0" smtClean="0"/>
              <a:t>, </a:t>
            </a:r>
            <a:r>
              <a:rPr lang="en-US" sz="2400" b="1" dirty="0" err="1" smtClean="0"/>
              <a:t>bám</a:t>
            </a:r>
            <a:r>
              <a:rPr lang="en-US" sz="2400" b="1" dirty="0" smtClean="0"/>
              <a:t> </a:t>
            </a:r>
            <a:r>
              <a:rPr lang="en-US" sz="2400" b="1" dirty="0" err="1" smtClean="0"/>
              <a:t>sát</a:t>
            </a:r>
            <a:r>
              <a:rPr lang="en-US" sz="2400" b="1" dirty="0" smtClean="0"/>
              <a:t> </a:t>
            </a:r>
            <a:r>
              <a:rPr lang="en-US" sz="2400" b="1" dirty="0" err="1" smtClean="0"/>
              <a:t>mục</a:t>
            </a:r>
            <a:r>
              <a:rPr lang="en-US" sz="2400" b="1" dirty="0" smtClean="0"/>
              <a:t> </a:t>
            </a:r>
            <a:r>
              <a:rPr lang="en-US" sz="2400" b="1" dirty="0" err="1" smtClean="0"/>
              <a:t>tiêu</a:t>
            </a:r>
            <a:r>
              <a:rPr lang="en-US" sz="2400" b="1" dirty="0" smtClean="0"/>
              <a:t> </a:t>
            </a:r>
            <a:r>
              <a:rPr lang="en-US" sz="2400" b="1" dirty="0" err="1" smtClean="0"/>
              <a:t>bài</a:t>
            </a:r>
            <a:r>
              <a:rPr lang="en-US" sz="2400" b="1" dirty="0" smtClean="0"/>
              <a:t> </a:t>
            </a:r>
            <a:r>
              <a:rPr lang="en-US" sz="2400" b="1" dirty="0" err="1" smtClean="0"/>
              <a:t>học</a:t>
            </a:r>
            <a:r>
              <a:rPr lang="en-US" sz="2400" b="1" dirty="0" smtClean="0"/>
              <a:t>, </a:t>
            </a:r>
            <a:r>
              <a:rPr lang="en-US" sz="2400" b="1" dirty="0" err="1" smtClean="0"/>
              <a:t>tránh</a:t>
            </a:r>
            <a:r>
              <a:rPr lang="en-US" sz="2400" b="1" dirty="0" smtClean="0"/>
              <a:t> </a:t>
            </a:r>
            <a:r>
              <a:rPr lang="en-US" sz="2400" b="1" dirty="0" err="1" smtClean="0"/>
              <a:t>lạm</a:t>
            </a:r>
            <a:r>
              <a:rPr lang="en-US" sz="2400" b="1" dirty="0" smtClean="0"/>
              <a:t> </a:t>
            </a:r>
            <a:r>
              <a:rPr lang="en-US" sz="2400" b="1" dirty="0" err="1" smtClean="0"/>
              <a:t>dụng</a:t>
            </a:r>
            <a:r>
              <a:rPr lang="en-US" sz="2400" b="1" dirty="0" smtClean="0"/>
              <a:t>, </a:t>
            </a:r>
            <a:r>
              <a:rPr lang="en-US" sz="2400" b="1" dirty="0" err="1" smtClean="0"/>
              <a:t>hình</a:t>
            </a:r>
            <a:r>
              <a:rPr lang="en-US" sz="2400" b="1" dirty="0" smtClean="0"/>
              <a:t> </a:t>
            </a:r>
            <a:r>
              <a:rPr lang="en-US" sz="2400" b="1" dirty="0" err="1" smtClean="0"/>
              <a:t>thức</a:t>
            </a:r>
            <a:r>
              <a:rPr lang="en-US" sz="2400" b="1" dirty="0" smtClean="0"/>
              <a:t>.</a:t>
            </a:r>
          </a:p>
          <a:p>
            <a:endParaRPr lang="en-US" sz="2400" b="1" dirty="0" smtClean="0"/>
          </a:p>
        </p:txBody>
      </p:sp>
      <p:sp>
        <p:nvSpPr>
          <p:cNvPr id="9" name="Rectangle 8"/>
          <p:cNvSpPr/>
          <p:nvPr/>
        </p:nvSpPr>
        <p:spPr>
          <a:xfrm>
            <a:off x="8316686" y="2761343"/>
            <a:ext cx="3643085" cy="1938992"/>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b="1" dirty="0" err="1" smtClean="0"/>
              <a:t>Đối</a:t>
            </a:r>
            <a:r>
              <a:rPr lang="en-US" sz="2400" b="1" dirty="0" smtClean="0"/>
              <a:t> </a:t>
            </a:r>
            <a:r>
              <a:rPr lang="en-US" sz="2400" b="1" dirty="0" err="1" smtClean="0"/>
              <a:t>với</a:t>
            </a:r>
            <a:r>
              <a:rPr lang="en-US" sz="2400" b="1" dirty="0" smtClean="0"/>
              <a:t> </a:t>
            </a:r>
            <a:r>
              <a:rPr lang="en-US" sz="2400" b="1" dirty="0" err="1" smtClean="0"/>
              <a:t>tiểu</a:t>
            </a:r>
            <a:r>
              <a:rPr lang="en-US" sz="2400" b="1" dirty="0" smtClean="0"/>
              <a:t> </a:t>
            </a:r>
            <a:r>
              <a:rPr lang="en-US" sz="2400" b="1" dirty="0" err="1" smtClean="0"/>
              <a:t>học</a:t>
            </a:r>
            <a:r>
              <a:rPr lang="en-US" sz="2400" b="1" dirty="0" smtClean="0"/>
              <a:t>, </a:t>
            </a:r>
            <a:r>
              <a:rPr lang="en-US" sz="2400" b="1" dirty="0" err="1" smtClean="0"/>
              <a:t>tăng</a:t>
            </a:r>
            <a:r>
              <a:rPr lang="en-US" sz="2400" b="1" dirty="0" smtClean="0"/>
              <a:t> </a:t>
            </a:r>
            <a:r>
              <a:rPr lang="en-US" sz="2400" b="1" dirty="0" err="1" smtClean="0"/>
              <a:t>cường</a:t>
            </a:r>
            <a:r>
              <a:rPr lang="en-US" sz="2400" b="1" dirty="0" smtClean="0"/>
              <a:t> </a:t>
            </a:r>
            <a:r>
              <a:rPr lang="en-US" sz="2400" b="1" dirty="0" err="1" smtClean="0"/>
              <a:t>thiết</a:t>
            </a:r>
            <a:r>
              <a:rPr lang="en-US" sz="2400" b="1" dirty="0" smtClean="0"/>
              <a:t> </a:t>
            </a:r>
            <a:r>
              <a:rPr lang="en-US" sz="2400" b="1" dirty="0" err="1" smtClean="0"/>
              <a:t>bị</a:t>
            </a:r>
            <a:r>
              <a:rPr lang="en-US" sz="2400" b="1" dirty="0" smtClean="0"/>
              <a:t> </a:t>
            </a:r>
            <a:r>
              <a:rPr lang="en-US" sz="2400" b="1" dirty="0" err="1" smtClean="0"/>
              <a:t>dạy</a:t>
            </a:r>
            <a:r>
              <a:rPr lang="en-US" sz="2400" b="1" dirty="0" smtClean="0"/>
              <a:t> </a:t>
            </a:r>
            <a:r>
              <a:rPr lang="en-US" sz="2400" b="1" dirty="0" err="1" smtClean="0"/>
              <a:t>học</a:t>
            </a:r>
            <a:r>
              <a:rPr lang="en-US" sz="2400" b="1" dirty="0" smtClean="0"/>
              <a:t> </a:t>
            </a:r>
            <a:r>
              <a:rPr lang="en-US" sz="2400" b="1" dirty="0" err="1" smtClean="0"/>
              <a:t>trực</a:t>
            </a:r>
            <a:r>
              <a:rPr lang="en-US" sz="2400" b="1" dirty="0" smtClean="0"/>
              <a:t> </a:t>
            </a:r>
            <a:r>
              <a:rPr lang="en-US" sz="2400" b="1" dirty="0" err="1" smtClean="0"/>
              <a:t>quan</a:t>
            </a:r>
            <a:r>
              <a:rPr lang="en-US" sz="2400" b="1" dirty="0" smtClean="0"/>
              <a:t>: </a:t>
            </a:r>
            <a:r>
              <a:rPr lang="en-US" sz="2400" b="1" dirty="0" err="1" smtClean="0"/>
              <a:t>tranh</a:t>
            </a:r>
            <a:r>
              <a:rPr lang="en-US" sz="2400" b="1" dirty="0" smtClean="0"/>
              <a:t>, </a:t>
            </a:r>
            <a:r>
              <a:rPr lang="en-US" sz="2400" b="1" dirty="0" err="1" smtClean="0"/>
              <a:t>mô</a:t>
            </a:r>
            <a:r>
              <a:rPr lang="en-US" sz="2400" b="1" dirty="0" smtClean="0"/>
              <a:t> </a:t>
            </a:r>
            <a:r>
              <a:rPr lang="en-US" sz="2400" b="1" dirty="0" err="1" smtClean="0"/>
              <a:t>hình</a:t>
            </a:r>
            <a:r>
              <a:rPr lang="en-US" sz="2400" b="1" dirty="0" smtClean="0"/>
              <a:t>, </a:t>
            </a:r>
            <a:r>
              <a:rPr lang="en-US" sz="2400" b="1" dirty="0" err="1" smtClean="0"/>
              <a:t>phim</a:t>
            </a:r>
            <a:r>
              <a:rPr lang="en-US" sz="2400" b="1" dirty="0" smtClean="0"/>
              <a:t>, </a:t>
            </a:r>
            <a:r>
              <a:rPr lang="en-US" sz="2400" b="1" dirty="0" err="1" smtClean="0"/>
              <a:t>âm</a:t>
            </a:r>
            <a:r>
              <a:rPr lang="en-US" sz="2400" b="1" dirty="0" smtClean="0"/>
              <a:t> </a:t>
            </a:r>
            <a:r>
              <a:rPr lang="en-US" sz="2400" b="1" dirty="0" err="1" smtClean="0"/>
              <a:t>thanh</a:t>
            </a:r>
            <a:r>
              <a:rPr lang="en-US" sz="2400" b="1" dirty="0" smtClean="0"/>
              <a:t>….</a:t>
            </a:r>
          </a:p>
          <a:p>
            <a:endParaRPr lang="en-US" sz="2400" b="1" dirty="0"/>
          </a:p>
        </p:txBody>
      </p:sp>
      <p:cxnSp>
        <p:nvCxnSpPr>
          <p:cNvPr id="11" name="Straight Connector 10">
            <a:extLst>
              <a:ext uri="{FF2B5EF4-FFF2-40B4-BE49-F238E27FC236}">
                <a16:creationId xmlns="" xmlns:a16="http://schemas.microsoft.com/office/drawing/2014/main" id="{0B45C88A-AC32-4D54-B16C-35F697C906C5}"/>
              </a:ext>
            </a:extLst>
          </p:cNvPr>
          <p:cNvCxnSpPr/>
          <p:nvPr/>
        </p:nvCxnSpPr>
        <p:spPr>
          <a:xfrm rot="10800000" flipV="1">
            <a:off x="1524001" y="1161142"/>
            <a:ext cx="5413829" cy="1567544"/>
          </a:xfrm>
          <a:prstGeom prst="line">
            <a:avLst/>
          </a:prstGeom>
          <a:ln w="28575">
            <a:solidFill>
              <a:srgbClr val="00B050"/>
            </a:solidFill>
          </a:ln>
        </p:spPr>
        <p:style>
          <a:lnRef idx="1">
            <a:schemeClr val="accent6"/>
          </a:lnRef>
          <a:fillRef idx="0">
            <a:schemeClr val="accent6"/>
          </a:fillRef>
          <a:effectRef idx="0">
            <a:schemeClr val="accent6"/>
          </a:effectRef>
          <a:fontRef idx="minor">
            <a:schemeClr val="tx1"/>
          </a:fontRef>
        </p:style>
      </p:cxnSp>
      <p:cxnSp>
        <p:nvCxnSpPr>
          <p:cNvPr id="13" name="Straight Connector 12">
            <a:extLst>
              <a:ext uri="{FF2B5EF4-FFF2-40B4-BE49-F238E27FC236}">
                <a16:creationId xmlns="" xmlns:a16="http://schemas.microsoft.com/office/drawing/2014/main" id="{0B45C88A-AC32-4D54-B16C-35F697C906C5}"/>
              </a:ext>
            </a:extLst>
          </p:cNvPr>
          <p:cNvCxnSpPr/>
          <p:nvPr/>
        </p:nvCxnSpPr>
        <p:spPr>
          <a:xfrm rot="5400000">
            <a:off x="5508174" y="1357086"/>
            <a:ext cx="1567541" cy="1175659"/>
          </a:xfrm>
          <a:prstGeom prst="line">
            <a:avLst/>
          </a:prstGeom>
          <a:ln w="28575">
            <a:solidFill>
              <a:srgbClr val="00B050"/>
            </a:solidFill>
          </a:ln>
        </p:spPr>
        <p:style>
          <a:lnRef idx="1">
            <a:schemeClr val="accent6"/>
          </a:lnRef>
          <a:fillRef idx="0">
            <a:schemeClr val="accent6"/>
          </a:fillRef>
          <a:effectRef idx="0">
            <a:schemeClr val="accent6"/>
          </a:effectRef>
          <a:fontRef idx="minor">
            <a:schemeClr val="tx1"/>
          </a:fontRef>
        </p:style>
      </p:cxnSp>
      <p:cxnSp>
        <p:nvCxnSpPr>
          <p:cNvPr id="14" name="Straight Connector 13">
            <a:extLst>
              <a:ext uri="{FF2B5EF4-FFF2-40B4-BE49-F238E27FC236}">
                <a16:creationId xmlns="" xmlns:a16="http://schemas.microsoft.com/office/drawing/2014/main" id="{0B45C88A-AC32-4D54-B16C-35F697C906C5}"/>
              </a:ext>
            </a:extLst>
          </p:cNvPr>
          <p:cNvCxnSpPr/>
          <p:nvPr/>
        </p:nvCxnSpPr>
        <p:spPr>
          <a:xfrm>
            <a:off x="6865257" y="1175657"/>
            <a:ext cx="3062517" cy="1657990"/>
          </a:xfrm>
          <a:prstGeom prst="line">
            <a:avLst/>
          </a:prstGeom>
          <a:ln w="28575">
            <a:solidFill>
              <a:srgbClr val="00B050"/>
            </a:solidFill>
          </a:ln>
        </p:spPr>
        <p:style>
          <a:lnRef idx="1">
            <a:schemeClr val="accent6"/>
          </a:lnRef>
          <a:fillRef idx="0">
            <a:schemeClr val="accent6"/>
          </a:fillRef>
          <a:effectRef idx="0">
            <a:schemeClr val="accent6"/>
          </a:effectRef>
          <a:fontRef idx="minor">
            <a:schemeClr val="tx1"/>
          </a:fontRef>
        </p:style>
      </p:cxnSp>
      <p:sp>
        <p:nvSpPr>
          <p:cNvPr id="32" name="TextBox 31"/>
          <p:cNvSpPr txBox="1"/>
          <p:nvPr/>
        </p:nvSpPr>
        <p:spPr>
          <a:xfrm>
            <a:off x="2510971" y="377371"/>
            <a:ext cx="7939315" cy="769441"/>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4400" b="1" dirty="0" err="1" smtClean="0">
                <a:solidFill>
                  <a:srgbClr val="FF0000"/>
                </a:solidFill>
                <a:latin typeface="Times New Roman" pitchFamily="18" charset="0"/>
                <a:cs typeface="Times New Roman" pitchFamily="18" charset="0"/>
              </a:rPr>
              <a:t>Yêu</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cầu</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cần</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đạt</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về</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thiết</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bị</a:t>
            </a:r>
            <a:endParaRPr lang="vi-VN" sz="4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5773953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5" name="TextBox 4"/>
          <p:cNvSpPr txBox="1">
            <a:spLocks noChangeArrowheads="1"/>
          </p:cNvSpPr>
          <p:nvPr/>
        </p:nvSpPr>
        <p:spPr bwMode="auto">
          <a:xfrm>
            <a:off x="0" y="912404"/>
            <a:ext cx="11497733" cy="2980693"/>
          </a:xfrm>
          <a:prstGeom prst="rect">
            <a:avLst/>
          </a:prstGeom>
          <a:noFill/>
          <a:ln w="9525">
            <a:noFill/>
            <a:miter lim="800000"/>
            <a:headEnd/>
            <a:tailEnd/>
          </a:ln>
        </p:spPr>
        <p:txBody>
          <a:bodyPr lIns="117226" tIns="58613" rIns="117226" bIns="58613">
            <a:spAutoFit/>
          </a:bodyPr>
          <a:lstStyle/>
          <a:p>
            <a:pPr algn="ctr">
              <a:lnSpc>
                <a:spcPct val="150000"/>
              </a:lnSpc>
            </a:pPr>
            <a:r>
              <a:rPr lang="en-US" sz="6200" b="1" dirty="0">
                <a:solidFill>
                  <a:srgbClr val="C00000"/>
                </a:solidFill>
                <a:latin typeface="Times New Roman" pitchFamily="18" charset="0"/>
                <a:cs typeface="Times New Roman" pitchFamily="18" charset="0"/>
              </a:rPr>
              <a:t>THỰC HÀNH </a:t>
            </a:r>
          </a:p>
          <a:p>
            <a:pPr algn="ctr">
              <a:lnSpc>
                <a:spcPct val="150000"/>
              </a:lnSpc>
            </a:pPr>
            <a:r>
              <a:rPr lang="en-US" sz="6200" b="1" dirty="0" smtClean="0">
                <a:solidFill>
                  <a:srgbClr val="C00000"/>
                </a:solidFill>
                <a:latin typeface="Times New Roman" pitchFamily="18" charset="0"/>
                <a:cs typeface="Times New Roman" pitchFamily="18" charset="0"/>
              </a:rPr>
              <a:t>THIẾT KẾ BÀI DẠY</a:t>
            </a:r>
            <a:endParaRPr lang="en-US" sz="62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C:\Users\User\Desktop\ĐỢT 3\CT 2018\tài liệu tham khảo\Tiếng Việt\zalo (1).jpg"/>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4378" y="678528"/>
            <a:ext cx="11054480" cy="1323439"/>
          </a:xfrm>
          <a:prstGeom prst="rect">
            <a:avLst/>
          </a:prstGeom>
          <a:noFill/>
          <a:scene3d>
            <a:camera prst="isometricOffAxis1Right"/>
            <a:lightRig rig="threePt" dir="t"/>
          </a:scene3d>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Trình</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bày</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của</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Trường</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TH </a:t>
            </a: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Trần</a:t>
            </a: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Thị</a:t>
            </a: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Ngọc</a:t>
            </a: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Hân</a:t>
            </a: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pPr algn="ctr">
              <a:defRPr/>
            </a:pP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 </a:t>
            </a: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Nguyễn</a:t>
            </a: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Việt</a:t>
            </a: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Hồng</a:t>
            </a: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Lâm</a:t>
            </a: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Văn</a:t>
            </a: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Bền</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2531" name="Picture 9" descr="hop nhom"/>
          <p:cNvPicPr>
            <a:picLocks noChangeAspect="1" noChangeArrowheads="1"/>
          </p:cNvPicPr>
          <p:nvPr/>
        </p:nvPicPr>
        <p:blipFill>
          <a:blip r:embed="rId3">
            <a:lum bright="6000"/>
          </a:blip>
          <a:srcRect/>
          <a:stretch>
            <a:fillRect/>
          </a:stretch>
        </p:blipFill>
        <p:spPr bwMode="auto">
          <a:xfrm>
            <a:off x="7242629" y="4484914"/>
            <a:ext cx="4528457" cy="2373086"/>
          </a:xfrm>
          <a:prstGeom prst="rect">
            <a:avLst/>
          </a:prstGeom>
          <a:noFill/>
          <a:ln w="9525">
            <a:noFill/>
            <a:miter lim="800000"/>
            <a:headEnd/>
            <a:tailEnd/>
          </a:ln>
        </p:spPr>
      </p:pic>
      <p:sp>
        <p:nvSpPr>
          <p:cNvPr id="5" name="Rectangle 4"/>
          <p:cNvSpPr/>
          <p:nvPr/>
        </p:nvSpPr>
        <p:spPr>
          <a:xfrm>
            <a:off x="1306286" y="2743200"/>
            <a:ext cx="9869714" cy="1938992"/>
          </a:xfrm>
          <a:prstGeom prst="rect">
            <a:avLst/>
          </a:prstGeom>
        </p:spPr>
        <p:txBody>
          <a:bodyPr wrap="square">
            <a:spAutoFit/>
          </a:bodyPr>
          <a:lstStyle/>
          <a:p>
            <a:r>
              <a:rPr lang="en-US" sz="2800" b="1" dirty="0" smtClean="0">
                <a:latin typeface="Times New Roman" pitchFamily="18" charset="0"/>
                <a:cs typeface="Times New Roman" pitchFamily="18" charset="0"/>
              </a:rPr>
              <a:t>        + </a:t>
            </a:r>
            <a:r>
              <a:rPr lang="en-US" sz="4000" b="1" dirty="0" err="1" smtClean="0">
                <a:latin typeface="Times New Roman" pitchFamily="18" charset="0"/>
                <a:cs typeface="Times New Roman" pitchFamily="18" charset="0"/>
              </a:rPr>
              <a:t>Thiết</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kế</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kế</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hoạch</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bài</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dạy</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theo</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hướng</a:t>
            </a:r>
            <a:r>
              <a:rPr lang="en-US" sz="4000" b="1" dirty="0" smtClean="0">
                <a:latin typeface="Times New Roman" pitchFamily="18" charset="0"/>
                <a:cs typeface="Times New Roman" pitchFamily="18" charset="0"/>
              </a:rPr>
              <a:t> </a:t>
            </a:r>
          </a:p>
          <a:p>
            <a:r>
              <a:rPr lang="en-US" sz="4000" b="1" dirty="0" err="1" smtClean="0">
                <a:latin typeface="Times New Roman" pitchFamily="18" charset="0"/>
                <a:cs typeface="Times New Roman" pitchFamily="18" charset="0"/>
              </a:rPr>
              <a:t>phát</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triển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năng</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lực</a:t>
            </a:r>
            <a:r>
              <a:rPr lang="en-US" sz="4000" b="1" dirty="0" smtClean="0">
                <a:latin typeface="Times New Roman" pitchFamily="18" charset="0"/>
                <a:cs typeface="Times New Roman" pitchFamily="18" charset="0"/>
              </a:rPr>
              <a:t>:</a:t>
            </a:r>
          </a:p>
          <a:p>
            <a:r>
              <a:rPr lang="en-US" sz="4000" b="1" dirty="0" smtClean="0"/>
              <a:t>	   </a:t>
            </a:r>
            <a:r>
              <a:rPr lang="en-US" sz="4000" b="1" dirty="0" err="1" smtClean="0">
                <a:solidFill>
                  <a:srgbClr val="FF0000"/>
                </a:solidFill>
              </a:rPr>
              <a:t>Bài</a:t>
            </a:r>
            <a:r>
              <a:rPr lang="en-US" sz="4000" b="1" dirty="0" smtClean="0">
                <a:solidFill>
                  <a:srgbClr val="FF0000"/>
                </a:solidFill>
              </a:rPr>
              <a:t>:</a:t>
            </a:r>
            <a:r>
              <a:rPr lang="en-US" sz="4000" b="1" dirty="0" smtClean="0">
                <a:solidFill>
                  <a:srgbClr val="00B050"/>
                </a:solidFill>
              </a:rPr>
              <a:t>  </a:t>
            </a:r>
            <a:r>
              <a:rPr lang="en-US" sz="4000" b="1" dirty="0" err="1" smtClean="0">
                <a:solidFill>
                  <a:srgbClr val="FF0000"/>
                </a:solidFill>
              </a:rPr>
              <a:t>Ôn</a:t>
            </a:r>
            <a:r>
              <a:rPr lang="en-US" sz="4000" b="1" dirty="0" smtClean="0">
                <a:solidFill>
                  <a:srgbClr val="FF0000"/>
                </a:solidFill>
              </a:rPr>
              <a:t> </a:t>
            </a:r>
            <a:r>
              <a:rPr lang="en-US" sz="4000" b="1" dirty="0" err="1" smtClean="0">
                <a:solidFill>
                  <a:srgbClr val="FF0000"/>
                </a:solidFill>
              </a:rPr>
              <a:t>tập</a:t>
            </a:r>
            <a:r>
              <a:rPr lang="en-US" sz="4000" b="1" dirty="0" smtClean="0">
                <a:solidFill>
                  <a:srgbClr val="FF0000"/>
                </a:solidFill>
              </a:rPr>
              <a:t> ac, </a:t>
            </a:r>
            <a:r>
              <a:rPr lang="en-US" sz="4000" b="1" dirty="0" err="1" smtClean="0">
                <a:solidFill>
                  <a:srgbClr val="FF0000"/>
                </a:solidFill>
              </a:rPr>
              <a:t>âc,ăc</a:t>
            </a:r>
            <a:r>
              <a:rPr lang="en-US" sz="4000" b="1" dirty="0" smtClean="0">
                <a:solidFill>
                  <a:srgbClr val="FF0000"/>
                </a:solidFill>
              </a:rPr>
              <a:t>, </a:t>
            </a:r>
            <a:r>
              <a:rPr lang="en-US" sz="4000" b="1" dirty="0" err="1" smtClean="0">
                <a:solidFill>
                  <a:srgbClr val="FF0000"/>
                </a:solidFill>
              </a:rPr>
              <a:t>oc</a:t>
            </a:r>
            <a:r>
              <a:rPr lang="en-US" sz="4000" b="1" dirty="0" smtClean="0">
                <a:solidFill>
                  <a:srgbClr val="FF0000"/>
                </a:solidFill>
              </a:rPr>
              <a:t>, </a:t>
            </a:r>
            <a:r>
              <a:rPr lang="en-US" sz="4000" b="1" dirty="0" err="1" smtClean="0">
                <a:solidFill>
                  <a:srgbClr val="FF0000"/>
                </a:solidFill>
              </a:rPr>
              <a:t>ôc</a:t>
            </a:r>
            <a:r>
              <a:rPr lang="en-US" sz="4000" b="1" dirty="0" smtClean="0">
                <a:solidFill>
                  <a:srgbClr val="FF0000"/>
                </a:solidFill>
              </a:rPr>
              <a:t>, </a:t>
            </a:r>
            <a:r>
              <a:rPr lang="en-US" sz="4000" b="1" dirty="0" err="1" smtClean="0">
                <a:solidFill>
                  <a:srgbClr val="FF0000"/>
                </a:solidFill>
              </a:rPr>
              <a:t>uc</a:t>
            </a:r>
            <a:r>
              <a:rPr lang="en-US" sz="4000" b="1" dirty="0" smtClean="0">
                <a:solidFill>
                  <a:srgbClr val="FF0000"/>
                </a:solidFill>
              </a:rPr>
              <a:t>, </a:t>
            </a:r>
            <a:r>
              <a:rPr lang="en-US" sz="4000" b="1" dirty="0" err="1" smtClean="0">
                <a:solidFill>
                  <a:srgbClr val="FF0000"/>
                </a:solidFill>
              </a:rPr>
              <a:t>ức</a:t>
            </a:r>
            <a:r>
              <a:rPr lang="en-US" sz="4000" b="1" dirty="0" smtClean="0">
                <a:solidFill>
                  <a:srgbClr val="FF0000"/>
                </a:solidFill>
              </a:rPr>
              <a:t> </a:t>
            </a:r>
            <a:endParaRPr lang="en-US" sz="4000" dirty="0">
              <a:solidFill>
                <a:srgbClr val="FF0000"/>
              </a:solidFill>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Kết quả hình ảnh cho các yêu cầu cần đạt về năng lực chung CTGDPT 2018"/>
          <p:cNvPicPr>
            <a:picLocks noChangeAspect="1" noChangeArrowheads="1"/>
          </p:cNvPicPr>
          <p:nvPr/>
        </p:nvPicPr>
        <p:blipFill>
          <a:blip r:embed="rId2"/>
          <a:srcRect/>
          <a:stretch>
            <a:fillRect/>
          </a:stretch>
        </p:blipFill>
        <p:spPr bwMode="auto">
          <a:xfrm>
            <a:off x="188686" y="0"/>
            <a:ext cx="11814628" cy="6858000"/>
          </a:xfrm>
          <a:prstGeom prst="rect">
            <a:avLst/>
          </a:prstGeom>
          <a:noFill/>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3149583" y="2247900"/>
            <a:ext cx="1894091" cy="18669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lumMod val="95000"/>
                    <a:lumOff val="5000"/>
                  </a:schemeClr>
                </a:solidFill>
                <a:latin typeface="Times New Roman" pitchFamily="18" charset="0"/>
                <a:cs typeface="Times New Roman" pitchFamily="18" charset="0"/>
              </a:rPr>
              <a:t>YÊU  CẦU  CẦN  ĐẠT</a:t>
            </a:r>
            <a:endParaRPr lang="en-US" sz="2400" b="1">
              <a:solidFill>
                <a:schemeClr val="tx1">
                  <a:lumMod val="95000"/>
                  <a:lumOff val="5000"/>
                </a:schemeClr>
              </a:solidFill>
              <a:latin typeface="Times New Roman" pitchFamily="18" charset="0"/>
              <a:cs typeface="Times New Roman" pitchFamily="18" charset="0"/>
            </a:endParaRPr>
          </a:p>
        </p:txBody>
      </p:sp>
      <p:sp>
        <p:nvSpPr>
          <p:cNvPr id="12" name="Pentagon 11"/>
          <p:cNvSpPr/>
          <p:nvPr/>
        </p:nvSpPr>
        <p:spPr>
          <a:xfrm>
            <a:off x="4949331" y="2822660"/>
            <a:ext cx="1553068" cy="838200"/>
          </a:xfrm>
          <a:prstGeom prst="homePlat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lumMod val="95000"/>
                    <a:lumOff val="5000"/>
                  </a:schemeClr>
                </a:solidFill>
                <a:latin typeface="Times New Roman" pitchFamily="18" charset="0"/>
                <a:cs typeface="Times New Roman" pitchFamily="18" charset="0"/>
              </a:rPr>
              <a:t>NGÔN  NGỮ</a:t>
            </a:r>
            <a:endParaRPr lang="en-US" sz="2000">
              <a:solidFill>
                <a:schemeClr val="tx1">
                  <a:lumMod val="95000"/>
                  <a:lumOff val="5000"/>
                </a:schemeClr>
              </a:solidFill>
              <a:latin typeface="Times New Roman" pitchFamily="18" charset="0"/>
              <a:cs typeface="Times New Roman" pitchFamily="18" charset="0"/>
            </a:endParaRPr>
          </a:p>
        </p:txBody>
      </p:sp>
      <p:sp>
        <p:nvSpPr>
          <p:cNvPr id="13" name="Pentagon 12"/>
          <p:cNvSpPr/>
          <p:nvPr/>
        </p:nvSpPr>
        <p:spPr>
          <a:xfrm flipH="1">
            <a:off x="1793258" y="2781300"/>
            <a:ext cx="1395911" cy="838200"/>
          </a:xfrm>
          <a:prstGeom prst="homePlat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lumMod val="95000"/>
                    <a:lumOff val="5000"/>
                  </a:schemeClr>
                </a:solidFill>
                <a:latin typeface="Times New Roman" pitchFamily="18" charset="0"/>
                <a:cs typeface="Times New Roman" pitchFamily="18" charset="0"/>
              </a:rPr>
              <a:t>VĂN HỌC</a:t>
            </a:r>
            <a:endParaRPr lang="en-US" sz="2000">
              <a:solidFill>
                <a:schemeClr val="tx1">
                  <a:lumMod val="95000"/>
                  <a:lumOff val="5000"/>
                </a:schemeClr>
              </a:solidFill>
              <a:latin typeface="Times New Roman" pitchFamily="18" charset="0"/>
              <a:cs typeface="Times New Roman" pitchFamily="18" charset="0"/>
            </a:endParaRPr>
          </a:p>
        </p:txBody>
      </p:sp>
      <p:grpSp>
        <p:nvGrpSpPr>
          <p:cNvPr id="2" name="Group 40"/>
          <p:cNvGrpSpPr/>
          <p:nvPr/>
        </p:nvGrpSpPr>
        <p:grpSpPr>
          <a:xfrm>
            <a:off x="6096000" y="381000"/>
            <a:ext cx="1524000" cy="6019800"/>
            <a:chOff x="5486400" y="367145"/>
            <a:chExt cx="1752600" cy="6019800"/>
          </a:xfrm>
          <a:solidFill>
            <a:schemeClr val="tx2">
              <a:lumMod val="20000"/>
              <a:lumOff val="80000"/>
            </a:schemeClr>
          </a:solidFill>
        </p:grpSpPr>
        <p:sp>
          <p:nvSpPr>
            <p:cNvPr id="14" name="Oval 13"/>
            <p:cNvSpPr/>
            <p:nvPr/>
          </p:nvSpPr>
          <p:spPr>
            <a:xfrm>
              <a:off x="5562600" y="367145"/>
              <a:ext cx="1676400" cy="1295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lumMod val="95000"/>
                      <a:lumOff val="5000"/>
                    </a:schemeClr>
                  </a:solidFill>
                  <a:latin typeface="Times New Roman" pitchFamily="18" charset="0"/>
                  <a:cs typeface="Times New Roman" pitchFamily="18" charset="0"/>
                </a:rPr>
                <a:t>NGHE</a:t>
              </a:r>
              <a:endParaRPr lang="en-US" sz="1600">
                <a:solidFill>
                  <a:schemeClr val="tx1">
                    <a:lumMod val="95000"/>
                    <a:lumOff val="5000"/>
                  </a:schemeClr>
                </a:solidFill>
                <a:latin typeface="Times New Roman" pitchFamily="18" charset="0"/>
                <a:cs typeface="Times New Roman" pitchFamily="18" charset="0"/>
              </a:endParaRPr>
            </a:p>
          </p:txBody>
        </p:sp>
        <p:sp>
          <p:nvSpPr>
            <p:cNvPr id="15" name="Oval 14"/>
            <p:cNvSpPr/>
            <p:nvPr/>
          </p:nvSpPr>
          <p:spPr>
            <a:xfrm>
              <a:off x="5562600" y="1814945"/>
              <a:ext cx="1676400" cy="1295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lumMod val="95000"/>
                      <a:lumOff val="5000"/>
                    </a:schemeClr>
                  </a:solidFill>
                  <a:latin typeface="Times New Roman" pitchFamily="18" charset="0"/>
                  <a:cs typeface="Times New Roman" pitchFamily="18" charset="0"/>
                </a:rPr>
                <a:t>NÓI</a:t>
              </a:r>
              <a:endParaRPr lang="en-US" sz="1600">
                <a:solidFill>
                  <a:schemeClr val="tx1">
                    <a:lumMod val="95000"/>
                    <a:lumOff val="5000"/>
                  </a:schemeClr>
                </a:solidFill>
                <a:latin typeface="Times New Roman" pitchFamily="18" charset="0"/>
                <a:cs typeface="Times New Roman" pitchFamily="18" charset="0"/>
              </a:endParaRPr>
            </a:p>
          </p:txBody>
        </p:sp>
        <p:sp>
          <p:nvSpPr>
            <p:cNvPr id="16" name="Oval 15"/>
            <p:cNvSpPr/>
            <p:nvPr/>
          </p:nvSpPr>
          <p:spPr>
            <a:xfrm>
              <a:off x="5562600" y="3262745"/>
              <a:ext cx="1676400" cy="1295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lumMod val="95000"/>
                      <a:lumOff val="5000"/>
                    </a:schemeClr>
                  </a:solidFill>
                  <a:latin typeface="Times New Roman" pitchFamily="18" charset="0"/>
                  <a:cs typeface="Times New Roman" pitchFamily="18" charset="0"/>
                </a:rPr>
                <a:t>ĐỌC</a:t>
              </a:r>
              <a:endParaRPr lang="en-US" sz="1600">
                <a:solidFill>
                  <a:schemeClr val="tx1">
                    <a:lumMod val="95000"/>
                    <a:lumOff val="5000"/>
                  </a:schemeClr>
                </a:solidFill>
                <a:latin typeface="Times New Roman" pitchFamily="18" charset="0"/>
                <a:cs typeface="Times New Roman" pitchFamily="18" charset="0"/>
              </a:endParaRPr>
            </a:p>
          </p:txBody>
        </p:sp>
        <p:sp>
          <p:nvSpPr>
            <p:cNvPr id="17" name="Oval 16"/>
            <p:cNvSpPr/>
            <p:nvPr/>
          </p:nvSpPr>
          <p:spPr>
            <a:xfrm>
              <a:off x="5486400" y="5091545"/>
              <a:ext cx="1676400" cy="1295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lumMod val="95000"/>
                      <a:lumOff val="5000"/>
                    </a:schemeClr>
                  </a:solidFill>
                  <a:latin typeface="Times New Roman" pitchFamily="18" charset="0"/>
                  <a:cs typeface="Times New Roman" pitchFamily="18" charset="0"/>
                </a:rPr>
                <a:t>VIẾT</a:t>
              </a:r>
              <a:endParaRPr lang="en-US" sz="1600">
                <a:solidFill>
                  <a:schemeClr val="tx1">
                    <a:lumMod val="95000"/>
                    <a:lumOff val="5000"/>
                  </a:schemeClr>
                </a:solidFill>
                <a:latin typeface="Times New Roman" pitchFamily="18" charset="0"/>
                <a:cs typeface="Times New Roman" pitchFamily="18" charset="0"/>
              </a:endParaRPr>
            </a:p>
          </p:txBody>
        </p:sp>
      </p:grpSp>
      <p:grpSp>
        <p:nvGrpSpPr>
          <p:cNvPr id="3" name="Group 39"/>
          <p:cNvGrpSpPr/>
          <p:nvPr/>
        </p:nvGrpSpPr>
        <p:grpSpPr>
          <a:xfrm>
            <a:off x="101602" y="533401"/>
            <a:ext cx="2104741" cy="5424055"/>
            <a:chOff x="124691" y="443345"/>
            <a:chExt cx="1780309" cy="5424055"/>
          </a:xfrm>
          <a:solidFill>
            <a:schemeClr val="tx2">
              <a:lumMod val="20000"/>
              <a:lumOff val="80000"/>
            </a:schemeClr>
          </a:solidFill>
        </p:grpSpPr>
        <p:sp>
          <p:nvSpPr>
            <p:cNvPr id="18" name="Oval 17"/>
            <p:cNvSpPr/>
            <p:nvPr/>
          </p:nvSpPr>
          <p:spPr>
            <a:xfrm>
              <a:off x="124691" y="443345"/>
              <a:ext cx="1676400" cy="1295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lumMod val="95000"/>
                      <a:lumOff val="5000"/>
                    </a:schemeClr>
                  </a:solidFill>
                  <a:latin typeface="Times New Roman" pitchFamily="18" charset="0"/>
                  <a:cs typeface="Times New Roman" pitchFamily="18" charset="0"/>
                </a:rPr>
                <a:t>HIỂU HÌNH THỨC</a:t>
              </a:r>
              <a:endParaRPr lang="en-US" sz="1600">
                <a:solidFill>
                  <a:schemeClr val="tx1">
                    <a:lumMod val="95000"/>
                    <a:lumOff val="5000"/>
                  </a:schemeClr>
                </a:solidFill>
                <a:latin typeface="Times New Roman" pitchFamily="18" charset="0"/>
                <a:cs typeface="Times New Roman" pitchFamily="18" charset="0"/>
              </a:endParaRPr>
            </a:p>
          </p:txBody>
        </p:sp>
        <p:sp>
          <p:nvSpPr>
            <p:cNvPr id="19" name="Oval 18"/>
            <p:cNvSpPr/>
            <p:nvPr/>
          </p:nvSpPr>
          <p:spPr>
            <a:xfrm>
              <a:off x="152400" y="1797628"/>
              <a:ext cx="1676400" cy="1295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lumMod val="95000"/>
                      <a:lumOff val="5000"/>
                    </a:schemeClr>
                  </a:solidFill>
                  <a:latin typeface="Times New Roman" pitchFamily="18" charset="0"/>
                  <a:cs typeface="Times New Roman" pitchFamily="18" charset="0"/>
                </a:rPr>
                <a:t>PHÂN BIỆT TRUYỆN VÀ THƠ</a:t>
              </a:r>
              <a:endParaRPr lang="en-US" sz="1600">
                <a:solidFill>
                  <a:schemeClr val="tx1">
                    <a:lumMod val="95000"/>
                    <a:lumOff val="5000"/>
                  </a:schemeClr>
                </a:solidFill>
                <a:latin typeface="Times New Roman" pitchFamily="18" charset="0"/>
                <a:cs typeface="Times New Roman" pitchFamily="18" charset="0"/>
              </a:endParaRPr>
            </a:p>
          </p:txBody>
        </p:sp>
        <p:sp>
          <p:nvSpPr>
            <p:cNvPr id="20" name="Oval 19"/>
            <p:cNvSpPr/>
            <p:nvPr/>
          </p:nvSpPr>
          <p:spPr>
            <a:xfrm>
              <a:off x="152400" y="3200400"/>
              <a:ext cx="1676400" cy="1295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lumMod val="95000"/>
                      <a:lumOff val="5000"/>
                    </a:schemeClr>
                  </a:solidFill>
                  <a:latin typeface="Times New Roman" pitchFamily="18" charset="0"/>
                  <a:cs typeface="Times New Roman" pitchFamily="18" charset="0"/>
                </a:rPr>
                <a:t>NHẬN BIẾT NỘI DUNG</a:t>
              </a:r>
              <a:endParaRPr lang="en-US" sz="1600">
                <a:solidFill>
                  <a:schemeClr val="tx1">
                    <a:lumMod val="95000"/>
                    <a:lumOff val="5000"/>
                  </a:schemeClr>
                </a:solidFill>
                <a:latin typeface="Times New Roman" pitchFamily="18" charset="0"/>
                <a:cs typeface="Times New Roman" pitchFamily="18" charset="0"/>
              </a:endParaRPr>
            </a:p>
          </p:txBody>
        </p:sp>
        <p:sp>
          <p:nvSpPr>
            <p:cNvPr id="21" name="Oval 20"/>
            <p:cNvSpPr/>
            <p:nvPr/>
          </p:nvSpPr>
          <p:spPr>
            <a:xfrm>
              <a:off x="228600" y="4572000"/>
              <a:ext cx="1676400" cy="1295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lumMod val="95000"/>
                      <a:lumOff val="5000"/>
                    </a:schemeClr>
                  </a:solidFill>
                  <a:latin typeface="Times New Roman" pitchFamily="18" charset="0"/>
                  <a:cs typeface="Times New Roman" pitchFamily="18" charset="0"/>
                </a:rPr>
                <a:t>TƯỞNG TƯỢNG, DIỄN ĐẠT</a:t>
              </a:r>
              <a:endParaRPr lang="en-US" sz="1600">
                <a:solidFill>
                  <a:schemeClr val="tx1">
                    <a:lumMod val="95000"/>
                    <a:lumOff val="5000"/>
                  </a:schemeClr>
                </a:solidFill>
                <a:latin typeface="Times New Roman" pitchFamily="18" charset="0"/>
                <a:cs typeface="Times New Roman" pitchFamily="18" charset="0"/>
              </a:endParaRPr>
            </a:p>
          </p:txBody>
        </p:sp>
      </p:grpSp>
      <p:grpSp>
        <p:nvGrpSpPr>
          <p:cNvPr id="4" name="Group 41"/>
          <p:cNvGrpSpPr/>
          <p:nvPr/>
        </p:nvGrpSpPr>
        <p:grpSpPr>
          <a:xfrm>
            <a:off x="8127999" y="76200"/>
            <a:ext cx="4063591" cy="1295398"/>
            <a:chOff x="7571509" y="152402"/>
            <a:chExt cx="1801091" cy="1295398"/>
          </a:xfrm>
          <a:solidFill>
            <a:srgbClr val="FFFFCC"/>
          </a:solidFill>
        </p:grpSpPr>
        <p:sp>
          <p:nvSpPr>
            <p:cNvPr id="23" name="Rectangle 22"/>
            <p:cNvSpPr/>
            <p:nvPr/>
          </p:nvSpPr>
          <p:spPr>
            <a:xfrm>
              <a:off x="7571509" y="152402"/>
              <a:ext cx="1797628"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lumMod val="95000"/>
                      <a:lumOff val="5000"/>
                    </a:schemeClr>
                  </a:solidFill>
                  <a:latin typeface="Times New Roman" pitchFamily="18" charset="0"/>
                  <a:cs typeface="Times New Roman" pitchFamily="18" charset="0"/>
                </a:rPr>
                <a:t>Hiểu với thái độ phù hợp</a:t>
              </a:r>
              <a:endParaRPr lang="en-US">
                <a:solidFill>
                  <a:schemeClr val="tx1">
                    <a:lumMod val="95000"/>
                    <a:lumOff val="5000"/>
                  </a:schemeClr>
                </a:solidFill>
                <a:latin typeface="Times New Roman" pitchFamily="18" charset="0"/>
                <a:cs typeface="Times New Roman" pitchFamily="18" charset="0"/>
              </a:endParaRPr>
            </a:p>
          </p:txBody>
        </p:sp>
        <p:sp>
          <p:nvSpPr>
            <p:cNvPr id="26" name="Rectangle 25"/>
            <p:cNvSpPr/>
            <p:nvPr/>
          </p:nvSpPr>
          <p:spPr>
            <a:xfrm>
              <a:off x="7574972" y="609602"/>
              <a:ext cx="1797628" cy="34289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lumMod val="95000"/>
                      <a:lumOff val="5000"/>
                    </a:schemeClr>
                  </a:solidFill>
                  <a:latin typeface="Times New Roman" pitchFamily="18" charset="0"/>
                  <a:cs typeface="Times New Roman" pitchFamily="18" charset="0"/>
                </a:rPr>
                <a:t>Nhận biết cảm xúc</a:t>
              </a:r>
              <a:endParaRPr lang="en-US">
                <a:solidFill>
                  <a:schemeClr val="tx1">
                    <a:lumMod val="95000"/>
                    <a:lumOff val="5000"/>
                  </a:schemeClr>
                </a:solidFill>
                <a:latin typeface="Times New Roman" pitchFamily="18" charset="0"/>
                <a:cs typeface="Times New Roman" pitchFamily="18" charset="0"/>
              </a:endParaRPr>
            </a:p>
          </p:txBody>
        </p:sp>
        <p:sp>
          <p:nvSpPr>
            <p:cNvPr id="27" name="Rectangle 26"/>
            <p:cNvSpPr/>
            <p:nvPr/>
          </p:nvSpPr>
          <p:spPr>
            <a:xfrm>
              <a:off x="7571509" y="1066802"/>
              <a:ext cx="1797628" cy="38099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lumMod val="95000"/>
                      <a:lumOff val="5000"/>
                    </a:schemeClr>
                  </a:solidFill>
                  <a:latin typeface="Times New Roman" pitchFamily="18" charset="0"/>
                  <a:cs typeface="Times New Roman" pitchFamily="18" charset="0"/>
                </a:rPr>
                <a:t>Phản hồi</a:t>
              </a:r>
              <a:endParaRPr lang="en-US">
                <a:solidFill>
                  <a:schemeClr val="tx1">
                    <a:lumMod val="95000"/>
                    <a:lumOff val="5000"/>
                  </a:schemeClr>
                </a:solidFill>
                <a:latin typeface="Times New Roman" pitchFamily="18" charset="0"/>
                <a:cs typeface="Times New Roman" pitchFamily="18" charset="0"/>
              </a:endParaRPr>
            </a:p>
          </p:txBody>
        </p:sp>
      </p:grpSp>
      <p:grpSp>
        <p:nvGrpSpPr>
          <p:cNvPr id="5" name="Group 42"/>
          <p:cNvGrpSpPr/>
          <p:nvPr/>
        </p:nvGrpSpPr>
        <p:grpSpPr>
          <a:xfrm>
            <a:off x="8128000" y="1524000"/>
            <a:ext cx="4055777" cy="1409700"/>
            <a:chOff x="7658146" y="1905000"/>
            <a:chExt cx="1797629" cy="1409700"/>
          </a:xfrm>
          <a:solidFill>
            <a:srgbClr val="FF9966"/>
          </a:solidFill>
        </p:grpSpPr>
        <p:sp>
          <p:nvSpPr>
            <p:cNvPr id="28" name="Rectangle 27"/>
            <p:cNvSpPr/>
            <p:nvPr/>
          </p:nvSpPr>
          <p:spPr>
            <a:xfrm>
              <a:off x="7658147" y="1905000"/>
              <a:ext cx="1797628" cy="38099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lumMod val="95000"/>
                      <a:lumOff val="5000"/>
                    </a:schemeClr>
                  </a:solidFill>
                  <a:latin typeface="Times New Roman" pitchFamily="18" charset="0"/>
                  <a:cs typeface="Times New Roman" pitchFamily="18" charset="0"/>
                </a:rPr>
                <a:t>Dễ hiểu</a:t>
              </a:r>
              <a:endParaRPr lang="en-US">
                <a:solidFill>
                  <a:schemeClr val="tx1">
                    <a:lumMod val="95000"/>
                    <a:lumOff val="5000"/>
                  </a:schemeClr>
                </a:solidFill>
                <a:latin typeface="Times New Roman" pitchFamily="18" charset="0"/>
                <a:cs typeface="Times New Roman" pitchFamily="18" charset="0"/>
              </a:endParaRPr>
            </a:p>
          </p:txBody>
        </p:sp>
        <p:sp>
          <p:nvSpPr>
            <p:cNvPr id="29" name="Rectangle 28"/>
            <p:cNvSpPr/>
            <p:nvPr/>
          </p:nvSpPr>
          <p:spPr>
            <a:xfrm>
              <a:off x="7658146" y="2362200"/>
              <a:ext cx="1797628" cy="38099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lumMod val="95000"/>
                      <a:lumOff val="5000"/>
                    </a:schemeClr>
                  </a:solidFill>
                  <a:latin typeface="Times New Roman" pitchFamily="18" charset="0"/>
                  <a:cs typeface="Times New Roman" pitchFamily="18" charset="0"/>
                </a:rPr>
                <a:t>Sử dụng ngôn ngữ cơ thể</a:t>
              </a:r>
              <a:endParaRPr lang="en-US">
                <a:solidFill>
                  <a:schemeClr val="tx1">
                    <a:lumMod val="95000"/>
                    <a:lumOff val="5000"/>
                  </a:schemeClr>
                </a:solidFill>
                <a:latin typeface="Times New Roman" pitchFamily="18" charset="0"/>
                <a:cs typeface="Times New Roman" pitchFamily="18" charset="0"/>
              </a:endParaRPr>
            </a:p>
          </p:txBody>
        </p:sp>
        <p:sp>
          <p:nvSpPr>
            <p:cNvPr id="30" name="Rectangle 29"/>
            <p:cNvSpPr/>
            <p:nvPr/>
          </p:nvSpPr>
          <p:spPr>
            <a:xfrm>
              <a:off x="7658147" y="2819400"/>
              <a:ext cx="1797628" cy="4953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lumMod val="95000"/>
                      <a:lumOff val="5000"/>
                    </a:schemeClr>
                  </a:solidFill>
                  <a:latin typeface="Times New Roman" pitchFamily="18" charset="0"/>
                  <a:cs typeface="Times New Roman" pitchFamily="18" charset="0"/>
                </a:rPr>
                <a:t>Kể chuyện, chia sẻ, phát minh</a:t>
              </a:r>
              <a:endParaRPr lang="en-US">
                <a:solidFill>
                  <a:schemeClr val="tx1">
                    <a:lumMod val="95000"/>
                    <a:lumOff val="5000"/>
                  </a:schemeClr>
                </a:solidFill>
                <a:latin typeface="Times New Roman" pitchFamily="18" charset="0"/>
                <a:cs typeface="Times New Roman" pitchFamily="18" charset="0"/>
              </a:endParaRPr>
            </a:p>
          </p:txBody>
        </p:sp>
      </p:grpSp>
      <p:grpSp>
        <p:nvGrpSpPr>
          <p:cNvPr id="6" name="Group 43"/>
          <p:cNvGrpSpPr/>
          <p:nvPr/>
        </p:nvGrpSpPr>
        <p:grpSpPr>
          <a:xfrm>
            <a:off x="8026400" y="3124202"/>
            <a:ext cx="4165600" cy="1371599"/>
            <a:chOff x="7578439" y="3711578"/>
            <a:chExt cx="1797628" cy="1295399"/>
          </a:xfrm>
          <a:solidFill>
            <a:srgbClr val="FF99FF"/>
          </a:solidFill>
        </p:grpSpPr>
        <p:sp>
          <p:nvSpPr>
            <p:cNvPr id="31" name="Rectangle 30"/>
            <p:cNvSpPr/>
            <p:nvPr/>
          </p:nvSpPr>
          <p:spPr>
            <a:xfrm>
              <a:off x="7578439" y="3711578"/>
              <a:ext cx="1797628" cy="36935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lumMod val="95000"/>
                      <a:lumOff val="5000"/>
                    </a:schemeClr>
                  </a:solidFill>
                  <a:latin typeface="Times New Roman" pitchFamily="18" charset="0"/>
                  <a:cs typeface="Times New Roman" pitchFamily="18" charset="0"/>
                </a:rPr>
                <a:t>Đọc đúng, trôi chảy, diễn cảm</a:t>
              </a:r>
              <a:endParaRPr lang="en-US">
                <a:solidFill>
                  <a:schemeClr val="tx1">
                    <a:lumMod val="95000"/>
                    <a:lumOff val="5000"/>
                  </a:schemeClr>
                </a:solidFill>
                <a:latin typeface="Times New Roman" pitchFamily="18" charset="0"/>
                <a:cs typeface="Times New Roman" pitchFamily="18" charset="0"/>
              </a:endParaRPr>
            </a:p>
          </p:txBody>
        </p:sp>
        <p:sp>
          <p:nvSpPr>
            <p:cNvPr id="32" name="Rectangle 31"/>
            <p:cNvSpPr/>
            <p:nvPr/>
          </p:nvSpPr>
          <p:spPr>
            <a:xfrm>
              <a:off x="7578439" y="4140203"/>
              <a:ext cx="1797628" cy="38099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lumMod val="95000"/>
                      <a:lumOff val="5000"/>
                    </a:schemeClr>
                  </a:solidFill>
                  <a:latin typeface="Times New Roman" pitchFamily="18" charset="0"/>
                  <a:cs typeface="Times New Roman" pitchFamily="18" charset="0"/>
                </a:rPr>
                <a:t>Hiểu nội dung tường minh</a:t>
              </a:r>
              <a:endParaRPr lang="en-US">
                <a:solidFill>
                  <a:schemeClr val="tx1">
                    <a:lumMod val="95000"/>
                    <a:lumOff val="5000"/>
                  </a:schemeClr>
                </a:solidFill>
                <a:latin typeface="Times New Roman" pitchFamily="18" charset="0"/>
                <a:cs typeface="Times New Roman" pitchFamily="18" charset="0"/>
              </a:endParaRPr>
            </a:p>
          </p:txBody>
        </p:sp>
        <p:sp>
          <p:nvSpPr>
            <p:cNvPr id="33" name="Rectangle 32"/>
            <p:cNvSpPr/>
            <p:nvPr/>
          </p:nvSpPr>
          <p:spPr>
            <a:xfrm>
              <a:off x="7578439" y="4572002"/>
              <a:ext cx="1797628" cy="43497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lumMod val="95000"/>
                      <a:lumOff val="5000"/>
                    </a:schemeClr>
                  </a:solidFill>
                  <a:latin typeface="Times New Roman" pitchFamily="18" charset="0"/>
                  <a:cs typeface="Times New Roman" pitchFamily="18" charset="0"/>
                </a:rPr>
                <a:t>Bước đầu hiểu nội dung hàm ẩn</a:t>
              </a:r>
              <a:endParaRPr lang="en-US">
                <a:solidFill>
                  <a:schemeClr val="tx1">
                    <a:lumMod val="95000"/>
                    <a:lumOff val="5000"/>
                  </a:schemeClr>
                </a:solidFill>
                <a:latin typeface="Times New Roman" pitchFamily="18" charset="0"/>
                <a:cs typeface="Times New Roman" pitchFamily="18" charset="0"/>
              </a:endParaRPr>
            </a:p>
          </p:txBody>
        </p:sp>
      </p:grpSp>
      <p:grpSp>
        <p:nvGrpSpPr>
          <p:cNvPr id="7" name="Group 44"/>
          <p:cNvGrpSpPr/>
          <p:nvPr/>
        </p:nvGrpSpPr>
        <p:grpSpPr>
          <a:xfrm>
            <a:off x="8026400" y="4648202"/>
            <a:ext cx="4165600" cy="2209798"/>
            <a:chOff x="7654639" y="5029200"/>
            <a:chExt cx="1797628" cy="2209798"/>
          </a:xfrm>
          <a:solidFill>
            <a:srgbClr val="99FF66"/>
          </a:solidFill>
        </p:grpSpPr>
        <p:sp>
          <p:nvSpPr>
            <p:cNvPr id="34" name="Rectangle 33"/>
            <p:cNvSpPr/>
            <p:nvPr/>
          </p:nvSpPr>
          <p:spPr>
            <a:xfrm>
              <a:off x="7654639" y="5029200"/>
              <a:ext cx="1797628" cy="38099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lumMod val="95000"/>
                      <a:lumOff val="5000"/>
                    </a:schemeClr>
                  </a:solidFill>
                  <a:latin typeface="Times New Roman" pitchFamily="18" charset="0"/>
                  <a:cs typeface="Times New Roman" pitchFamily="18" charset="0"/>
                </a:rPr>
                <a:t>Kể</a:t>
              </a:r>
              <a:endParaRPr lang="en-US">
                <a:solidFill>
                  <a:schemeClr val="tx1">
                    <a:lumMod val="95000"/>
                    <a:lumOff val="5000"/>
                  </a:schemeClr>
                </a:solidFill>
                <a:latin typeface="Times New Roman" pitchFamily="18" charset="0"/>
                <a:cs typeface="Times New Roman" pitchFamily="18" charset="0"/>
              </a:endParaRPr>
            </a:p>
          </p:txBody>
        </p:sp>
        <p:sp>
          <p:nvSpPr>
            <p:cNvPr id="35" name="Rectangle 34"/>
            <p:cNvSpPr/>
            <p:nvPr/>
          </p:nvSpPr>
          <p:spPr>
            <a:xfrm>
              <a:off x="7654639" y="5486400"/>
              <a:ext cx="1797628" cy="38099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lumMod val="95000"/>
                      <a:lumOff val="5000"/>
                    </a:schemeClr>
                  </a:solidFill>
                  <a:latin typeface="Times New Roman" pitchFamily="18" charset="0"/>
                  <a:cs typeface="Times New Roman" pitchFamily="18" charset="0"/>
                </a:rPr>
                <a:t>Tả </a:t>
              </a:r>
              <a:endParaRPr lang="en-US">
                <a:solidFill>
                  <a:schemeClr val="tx1">
                    <a:lumMod val="95000"/>
                    <a:lumOff val="5000"/>
                  </a:schemeClr>
                </a:solidFill>
                <a:latin typeface="Times New Roman" pitchFamily="18" charset="0"/>
                <a:cs typeface="Times New Roman" pitchFamily="18" charset="0"/>
              </a:endParaRPr>
            </a:p>
          </p:txBody>
        </p:sp>
        <p:sp>
          <p:nvSpPr>
            <p:cNvPr id="36" name="Rectangle 35"/>
            <p:cNvSpPr/>
            <p:nvPr/>
          </p:nvSpPr>
          <p:spPr>
            <a:xfrm>
              <a:off x="7654639" y="5943600"/>
              <a:ext cx="1797628" cy="38099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lumMod val="95000"/>
                      <a:lumOff val="5000"/>
                    </a:schemeClr>
                  </a:solidFill>
                  <a:latin typeface="Times New Roman" pitchFamily="18" charset="0"/>
                  <a:cs typeface="Times New Roman" pitchFamily="18" charset="0"/>
                </a:rPr>
                <a:t>Nêu cảm nghĩ</a:t>
              </a:r>
              <a:endParaRPr lang="en-US">
                <a:solidFill>
                  <a:schemeClr val="tx1">
                    <a:lumMod val="95000"/>
                    <a:lumOff val="5000"/>
                  </a:schemeClr>
                </a:solidFill>
                <a:latin typeface="Times New Roman" pitchFamily="18" charset="0"/>
                <a:cs typeface="Times New Roman" pitchFamily="18" charset="0"/>
              </a:endParaRPr>
            </a:p>
          </p:txBody>
        </p:sp>
        <p:sp>
          <p:nvSpPr>
            <p:cNvPr id="37" name="Rectangle 36"/>
            <p:cNvSpPr/>
            <p:nvPr/>
          </p:nvSpPr>
          <p:spPr>
            <a:xfrm>
              <a:off x="7654639" y="6400800"/>
              <a:ext cx="1797628" cy="38099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lumMod val="95000"/>
                      <a:lumOff val="5000"/>
                    </a:schemeClr>
                  </a:solidFill>
                  <a:latin typeface="Times New Roman" pitchFamily="18" charset="0"/>
                  <a:cs typeface="Times New Roman" pitchFamily="18" charset="0"/>
                </a:rPr>
                <a:t>Trình bày ý kiến</a:t>
              </a:r>
              <a:endParaRPr lang="en-US">
                <a:solidFill>
                  <a:schemeClr val="tx1">
                    <a:lumMod val="95000"/>
                    <a:lumOff val="5000"/>
                  </a:schemeClr>
                </a:solidFill>
                <a:latin typeface="Times New Roman" pitchFamily="18" charset="0"/>
                <a:cs typeface="Times New Roman" pitchFamily="18" charset="0"/>
              </a:endParaRPr>
            </a:p>
          </p:txBody>
        </p:sp>
        <p:sp>
          <p:nvSpPr>
            <p:cNvPr id="38" name="Rectangle 37"/>
            <p:cNvSpPr/>
            <p:nvPr/>
          </p:nvSpPr>
          <p:spPr>
            <a:xfrm>
              <a:off x="7654639" y="6858000"/>
              <a:ext cx="1797628" cy="38099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lumMod val="95000"/>
                      <a:lumOff val="5000"/>
                    </a:schemeClr>
                  </a:solidFill>
                  <a:latin typeface="Times New Roman" pitchFamily="18" charset="0"/>
                  <a:cs typeface="Times New Roman" pitchFamily="18" charset="0"/>
                </a:rPr>
                <a:t>Văn bản đơn giản</a:t>
              </a:r>
              <a:endParaRPr lang="en-US">
                <a:solidFill>
                  <a:schemeClr val="tx1">
                    <a:lumMod val="95000"/>
                    <a:lumOff val="5000"/>
                  </a:schemeClr>
                </a:solidFill>
                <a:latin typeface="Times New Roman" pitchFamily="18" charset="0"/>
                <a:cs typeface="Times New Roman" pitchFamily="18" charset="0"/>
              </a:endParaRPr>
            </a:p>
          </p:txBody>
        </p:sp>
      </p:grpSp>
      <p:cxnSp>
        <p:nvCxnSpPr>
          <p:cNvPr id="47" name="Curved Connector 46"/>
          <p:cNvCxnSpPr>
            <a:stCxn id="13" idx="0"/>
            <a:endCxn id="18" idx="5"/>
          </p:cNvCxnSpPr>
          <p:nvPr/>
        </p:nvCxnSpPr>
        <p:spPr>
          <a:xfrm rot="16200000" flipV="1">
            <a:off x="1710833" y="1721519"/>
            <a:ext cx="1142207" cy="977356"/>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Curved Connector 48"/>
          <p:cNvCxnSpPr>
            <a:stCxn id="13" idx="0"/>
            <a:endCxn id="19" idx="6"/>
          </p:cNvCxnSpPr>
          <p:nvPr/>
        </p:nvCxnSpPr>
        <p:spPr>
          <a:xfrm rot="16200000" flipV="1">
            <a:off x="2320478" y="2331164"/>
            <a:ext cx="245917" cy="654356"/>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Curved Connector 52"/>
          <p:cNvCxnSpPr>
            <a:stCxn id="13" idx="2"/>
          </p:cNvCxnSpPr>
          <p:nvPr/>
        </p:nvCxnSpPr>
        <p:spPr>
          <a:xfrm rot="5400000">
            <a:off x="2179408" y="3523596"/>
            <a:ext cx="495301" cy="687111"/>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Curved Connector 53"/>
          <p:cNvCxnSpPr>
            <a:stCxn id="13" idx="2"/>
          </p:cNvCxnSpPr>
          <p:nvPr/>
        </p:nvCxnSpPr>
        <p:spPr>
          <a:xfrm rot="5400000">
            <a:off x="1722205" y="3980793"/>
            <a:ext cx="1409700" cy="687115"/>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Curved Connector 58"/>
          <p:cNvCxnSpPr>
            <a:stCxn id="12" idx="0"/>
          </p:cNvCxnSpPr>
          <p:nvPr/>
        </p:nvCxnSpPr>
        <p:spPr>
          <a:xfrm rot="5400000" flipH="1" flipV="1">
            <a:off x="4983586" y="1643983"/>
            <a:ext cx="1641559" cy="715797"/>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Curved Connector 59"/>
          <p:cNvCxnSpPr>
            <a:stCxn id="12" idx="0"/>
            <a:endCxn id="15" idx="2"/>
          </p:cNvCxnSpPr>
          <p:nvPr/>
        </p:nvCxnSpPr>
        <p:spPr>
          <a:xfrm rot="5400000" flipH="1" flipV="1">
            <a:off x="5631283" y="2291683"/>
            <a:ext cx="346160" cy="715796"/>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Curved Connector 60"/>
          <p:cNvCxnSpPr>
            <a:stCxn id="12" idx="2"/>
            <a:endCxn id="16" idx="2"/>
          </p:cNvCxnSpPr>
          <p:nvPr/>
        </p:nvCxnSpPr>
        <p:spPr>
          <a:xfrm rot="16200000" flipH="1">
            <a:off x="5672643" y="3434682"/>
            <a:ext cx="263440" cy="715796"/>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Curved Connector 61"/>
          <p:cNvCxnSpPr>
            <a:stCxn id="12" idx="2"/>
            <a:endCxn id="17" idx="1"/>
          </p:cNvCxnSpPr>
          <p:nvPr/>
        </p:nvCxnSpPr>
        <p:spPr>
          <a:xfrm rot="16200000" flipH="1">
            <a:off x="5060851" y="4046475"/>
            <a:ext cx="1634247" cy="86301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14" idx="6"/>
            <a:endCxn id="23" idx="1"/>
          </p:cNvCxnSpPr>
          <p:nvPr/>
        </p:nvCxnSpPr>
        <p:spPr>
          <a:xfrm flipV="1">
            <a:off x="7620001" y="266700"/>
            <a:ext cx="507999"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14" idx="6"/>
            <a:endCxn id="26" idx="1"/>
          </p:cNvCxnSpPr>
          <p:nvPr/>
        </p:nvCxnSpPr>
        <p:spPr>
          <a:xfrm flipV="1">
            <a:off x="7620001" y="704850"/>
            <a:ext cx="515812" cy="3238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14" idx="6"/>
            <a:endCxn id="27" idx="1"/>
          </p:cNvCxnSpPr>
          <p:nvPr/>
        </p:nvCxnSpPr>
        <p:spPr>
          <a:xfrm>
            <a:off x="7620001" y="1028701"/>
            <a:ext cx="507999" cy="1523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15" idx="6"/>
            <a:endCxn id="28" idx="1"/>
          </p:cNvCxnSpPr>
          <p:nvPr/>
        </p:nvCxnSpPr>
        <p:spPr>
          <a:xfrm flipV="1">
            <a:off x="7620001" y="1714500"/>
            <a:ext cx="508001" cy="7620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15" idx="6"/>
            <a:endCxn id="29" idx="1"/>
          </p:cNvCxnSpPr>
          <p:nvPr/>
        </p:nvCxnSpPr>
        <p:spPr>
          <a:xfrm flipV="1">
            <a:off x="7620001" y="2171700"/>
            <a:ext cx="507999" cy="3048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15" idx="6"/>
            <a:endCxn id="30" idx="1"/>
          </p:cNvCxnSpPr>
          <p:nvPr/>
        </p:nvCxnSpPr>
        <p:spPr>
          <a:xfrm>
            <a:off x="7620001" y="2476500"/>
            <a:ext cx="508001" cy="209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16" idx="6"/>
            <a:endCxn id="31" idx="1"/>
          </p:cNvCxnSpPr>
          <p:nvPr/>
        </p:nvCxnSpPr>
        <p:spPr>
          <a:xfrm flipV="1">
            <a:off x="7620000" y="3319742"/>
            <a:ext cx="406400" cy="6045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16" idx="6"/>
            <a:endCxn id="32" idx="1"/>
          </p:cNvCxnSpPr>
          <p:nvPr/>
        </p:nvCxnSpPr>
        <p:spPr>
          <a:xfrm flipV="1">
            <a:off x="7620000" y="3779744"/>
            <a:ext cx="406400" cy="1445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16" idx="6"/>
            <a:endCxn id="33" idx="1"/>
          </p:cNvCxnSpPr>
          <p:nvPr/>
        </p:nvCxnSpPr>
        <p:spPr>
          <a:xfrm>
            <a:off x="7620000" y="3924301"/>
            <a:ext cx="406400" cy="3412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17" idx="6"/>
            <a:endCxn id="34" idx="1"/>
          </p:cNvCxnSpPr>
          <p:nvPr/>
        </p:nvCxnSpPr>
        <p:spPr>
          <a:xfrm flipV="1">
            <a:off x="7553739" y="4838702"/>
            <a:ext cx="472661" cy="9143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17" idx="6"/>
            <a:endCxn id="35" idx="1"/>
          </p:cNvCxnSpPr>
          <p:nvPr/>
        </p:nvCxnSpPr>
        <p:spPr>
          <a:xfrm flipV="1">
            <a:off x="7553739" y="5295902"/>
            <a:ext cx="472661" cy="4571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17" idx="6"/>
            <a:endCxn id="36" idx="1"/>
          </p:cNvCxnSpPr>
          <p:nvPr/>
        </p:nvCxnSpPr>
        <p:spPr>
          <a:xfrm>
            <a:off x="7553739" y="5753101"/>
            <a:ext cx="47266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17" idx="6"/>
            <a:endCxn id="37" idx="1"/>
          </p:cNvCxnSpPr>
          <p:nvPr/>
        </p:nvCxnSpPr>
        <p:spPr>
          <a:xfrm>
            <a:off x="7553739" y="5753101"/>
            <a:ext cx="472661" cy="4572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stCxn id="17" idx="6"/>
            <a:endCxn id="38" idx="1"/>
          </p:cNvCxnSpPr>
          <p:nvPr/>
        </p:nvCxnSpPr>
        <p:spPr>
          <a:xfrm>
            <a:off x="7553739" y="5753101"/>
            <a:ext cx="472661" cy="9144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748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1000"/>
                                        <p:tgtEl>
                                          <p:spTgt spid="49"/>
                                        </p:tgtEl>
                                      </p:cBhvr>
                                    </p:animEffect>
                                    <p:anim calcmode="lin" valueType="num">
                                      <p:cBhvr>
                                        <p:cTn id="27" dur="1000" fill="hold"/>
                                        <p:tgtEl>
                                          <p:spTgt spid="49"/>
                                        </p:tgtEl>
                                        <p:attrNameLst>
                                          <p:attrName>ppt_x</p:attrName>
                                        </p:attrNameLst>
                                      </p:cBhvr>
                                      <p:tavLst>
                                        <p:tav tm="0">
                                          <p:val>
                                            <p:strVal val="#ppt_x"/>
                                          </p:val>
                                        </p:tav>
                                        <p:tav tm="100000">
                                          <p:val>
                                            <p:strVal val="#ppt_x"/>
                                          </p:val>
                                        </p:tav>
                                      </p:tavLst>
                                    </p:anim>
                                    <p:anim calcmode="lin" valueType="num">
                                      <p:cBhvr>
                                        <p:cTn id="28" dur="1000" fill="hold"/>
                                        <p:tgtEl>
                                          <p:spTgt spid="49"/>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1000"/>
                                        <p:tgtEl>
                                          <p:spTgt spid="47"/>
                                        </p:tgtEl>
                                      </p:cBhvr>
                                    </p:animEffect>
                                    <p:anim calcmode="lin" valueType="num">
                                      <p:cBhvr>
                                        <p:cTn id="32" dur="1000" fill="hold"/>
                                        <p:tgtEl>
                                          <p:spTgt spid="47"/>
                                        </p:tgtEl>
                                        <p:attrNameLst>
                                          <p:attrName>ppt_x</p:attrName>
                                        </p:attrNameLst>
                                      </p:cBhvr>
                                      <p:tavLst>
                                        <p:tav tm="0">
                                          <p:val>
                                            <p:strVal val="#ppt_x"/>
                                          </p:val>
                                        </p:tav>
                                        <p:tav tm="100000">
                                          <p:val>
                                            <p:strVal val="#ppt_x"/>
                                          </p:val>
                                        </p:tav>
                                      </p:tavLst>
                                    </p:anim>
                                    <p:anim calcmode="lin" valueType="num">
                                      <p:cBhvr>
                                        <p:cTn id="33" dur="1000" fill="hold"/>
                                        <p:tgtEl>
                                          <p:spTgt spid="4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1000"/>
                                        <p:tgtEl>
                                          <p:spTgt spid="3"/>
                                        </p:tgtEl>
                                      </p:cBhvr>
                                    </p:animEffect>
                                    <p:anim calcmode="lin" valueType="num">
                                      <p:cBhvr>
                                        <p:cTn id="42" dur="1000" fill="hold"/>
                                        <p:tgtEl>
                                          <p:spTgt spid="3"/>
                                        </p:tgtEl>
                                        <p:attrNameLst>
                                          <p:attrName>ppt_x</p:attrName>
                                        </p:attrNameLst>
                                      </p:cBhvr>
                                      <p:tavLst>
                                        <p:tav tm="0">
                                          <p:val>
                                            <p:strVal val="#ppt_x"/>
                                          </p:val>
                                        </p:tav>
                                        <p:tav tm="100000">
                                          <p:val>
                                            <p:strVal val="#ppt_x"/>
                                          </p:val>
                                        </p:tav>
                                      </p:tavLst>
                                    </p:anim>
                                    <p:anim calcmode="lin" valueType="num">
                                      <p:cBhvr>
                                        <p:cTn id="43" dur="1000" fill="hold"/>
                                        <p:tgtEl>
                                          <p:spTgt spid="3"/>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1000"/>
                                        <p:tgtEl>
                                          <p:spTgt spid="54"/>
                                        </p:tgtEl>
                                      </p:cBhvr>
                                    </p:animEffect>
                                    <p:anim calcmode="lin" valueType="num">
                                      <p:cBhvr>
                                        <p:cTn id="47" dur="1000" fill="hold"/>
                                        <p:tgtEl>
                                          <p:spTgt spid="54"/>
                                        </p:tgtEl>
                                        <p:attrNameLst>
                                          <p:attrName>ppt_x</p:attrName>
                                        </p:attrNameLst>
                                      </p:cBhvr>
                                      <p:tavLst>
                                        <p:tav tm="0">
                                          <p:val>
                                            <p:strVal val="#ppt_x"/>
                                          </p:val>
                                        </p:tav>
                                        <p:tav tm="100000">
                                          <p:val>
                                            <p:strVal val="#ppt_x"/>
                                          </p:val>
                                        </p:tav>
                                      </p:tavLst>
                                    </p:anim>
                                    <p:anim calcmode="lin" valueType="num">
                                      <p:cBhvr>
                                        <p:cTn id="48"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fade">
                                      <p:cBhvr>
                                        <p:cTn id="53" dur="1000"/>
                                        <p:tgtEl>
                                          <p:spTgt spid="60"/>
                                        </p:tgtEl>
                                      </p:cBhvr>
                                    </p:animEffect>
                                    <p:anim calcmode="lin" valueType="num">
                                      <p:cBhvr>
                                        <p:cTn id="54" dur="1000" fill="hold"/>
                                        <p:tgtEl>
                                          <p:spTgt spid="60"/>
                                        </p:tgtEl>
                                        <p:attrNameLst>
                                          <p:attrName>ppt_x</p:attrName>
                                        </p:attrNameLst>
                                      </p:cBhvr>
                                      <p:tavLst>
                                        <p:tav tm="0">
                                          <p:val>
                                            <p:strVal val="#ppt_x"/>
                                          </p:val>
                                        </p:tav>
                                        <p:tav tm="100000">
                                          <p:val>
                                            <p:strVal val="#ppt_x"/>
                                          </p:val>
                                        </p:tav>
                                      </p:tavLst>
                                    </p:anim>
                                    <p:anim calcmode="lin" valueType="num">
                                      <p:cBhvr>
                                        <p:cTn id="55" dur="1000" fill="hold"/>
                                        <p:tgtEl>
                                          <p:spTgt spid="60"/>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61"/>
                                        </p:tgtEl>
                                        <p:attrNameLst>
                                          <p:attrName>style.visibility</p:attrName>
                                        </p:attrNameLst>
                                      </p:cBhvr>
                                      <p:to>
                                        <p:strVal val="visible"/>
                                      </p:to>
                                    </p:set>
                                    <p:animEffect transition="in" filter="fade">
                                      <p:cBhvr>
                                        <p:cTn id="58" dur="1000"/>
                                        <p:tgtEl>
                                          <p:spTgt spid="61"/>
                                        </p:tgtEl>
                                      </p:cBhvr>
                                    </p:animEffect>
                                    <p:anim calcmode="lin" valueType="num">
                                      <p:cBhvr>
                                        <p:cTn id="59" dur="1000" fill="hold"/>
                                        <p:tgtEl>
                                          <p:spTgt spid="61"/>
                                        </p:tgtEl>
                                        <p:attrNameLst>
                                          <p:attrName>ppt_x</p:attrName>
                                        </p:attrNameLst>
                                      </p:cBhvr>
                                      <p:tavLst>
                                        <p:tav tm="0">
                                          <p:val>
                                            <p:strVal val="#ppt_x"/>
                                          </p:val>
                                        </p:tav>
                                        <p:tav tm="100000">
                                          <p:val>
                                            <p:strVal val="#ppt_x"/>
                                          </p:val>
                                        </p:tav>
                                      </p:tavLst>
                                    </p:anim>
                                    <p:anim calcmode="lin" valueType="num">
                                      <p:cBhvr>
                                        <p:cTn id="60" dur="1000" fill="hold"/>
                                        <p:tgtEl>
                                          <p:spTgt spid="61"/>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62"/>
                                        </p:tgtEl>
                                        <p:attrNameLst>
                                          <p:attrName>style.visibility</p:attrName>
                                        </p:attrNameLst>
                                      </p:cBhvr>
                                      <p:to>
                                        <p:strVal val="visible"/>
                                      </p:to>
                                    </p:set>
                                    <p:animEffect transition="in" filter="fade">
                                      <p:cBhvr>
                                        <p:cTn id="63" dur="1000"/>
                                        <p:tgtEl>
                                          <p:spTgt spid="62"/>
                                        </p:tgtEl>
                                      </p:cBhvr>
                                    </p:animEffect>
                                    <p:anim calcmode="lin" valueType="num">
                                      <p:cBhvr>
                                        <p:cTn id="64" dur="1000" fill="hold"/>
                                        <p:tgtEl>
                                          <p:spTgt spid="62"/>
                                        </p:tgtEl>
                                        <p:attrNameLst>
                                          <p:attrName>ppt_x</p:attrName>
                                        </p:attrNameLst>
                                      </p:cBhvr>
                                      <p:tavLst>
                                        <p:tav tm="0">
                                          <p:val>
                                            <p:strVal val="#ppt_x"/>
                                          </p:val>
                                        </p:tav>
                                        <p:tav tm="100000">
                                          <p:val>
                                            <p:strVal val="#ppt_x"/>
                                          </p:val>
                                        </p:tav>
                                      </p:tavLst>
                                    </p:anim>
                                    <p:anim calcmode="lin" valueType="num">
                                      <p:cBhvr>
                                        <p:cTn id="65" dur="1000" fill="hold"/>
                                        <p:tgtEl>
                                          <p:spTgt spid="62"/>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fade">
                                      <p:cBhvr>
                                        <p:cTn id="68" dur="1000"/>
                                        <p:tgtEl>
                                          <p:spTgt spid="2"/>
                                        </p:tgtEl>
                                      </p:cBhvr>
                                    </p:animEffect>
                                    <p:anim calcmode="lin" valueType="num">
                                      <p:cBhvr>
                                        <p:cTn id="69" dur="1000" fill="hold"/>
                                        <p:tgtEl>
                                          <p:spTgt spid="2"/>
                                        </p:tgtEl>
                                        <p:attrNameLst>
                                          <p:attrName>ppt_x</p:attrName>
                                        </p:attrNameLst>
                                      </p:cBhvr>
                                      <p:tavLst>
                                        <p:tav tm="0">
                                          <p:val>
                                            <p:strVal val="#ppt_x"/>
                                          </p:val>
                                        </p:tav>
                                        <p:tav tm="100000">
                                          <p:val>
                                            <p:strVal val="#ppt_x"/>
                                          </p:val>
                                        </p:tav>
                                      </p:tavLst>
                                    </p:anim>
                                    <p:anim calcmode="lin" valueType="num">
                                      <p:cBhvr>
                                        <p:cTn id="70" dur="1000" fill="hold"/>
                                        <p:tgtEl>
                                          <p:spTgt spid="2"/>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79"/>
                                        </p:tgtEl>
                                        <p:attrNameLst>
                                          <p:attrName>style.visibility</p:attrName>
                                        </p:attrNameLst>
                                      </p:cBhvr>
                                      <p:to>
                                        <p:strVal val="visible"/>
                                      </p:to>
                                    </p:set>
                                    <p:animEffect transition="in" filter="fade">
                                      <p:cBhvr>
                                        <p:cTn id="80" dur="1000"/>
                                        <p:tgtEl>
                                          <p:spTgt spid="79"/>
                                        </p:tgtEl>
                                      </p:cBhvr>
                                    </p:animEffect>
                                    <p:anim calcmode="lin" valueType="num">
                                      <p:cBhvr>
                                        <p:cTn id="81" dur="1000" fill="hold"/>
                                        <p:tgtEl>
                                          <p:spTgt spid="79"/>
                                        </p:tgtEl>
                                        <p:attrNameLst>
                                          <p:attrName>ppt_x</p:attrName>
                                        </p:attrNameLst>
                                      </p:cBhvr>
                                      <p:tavLst>
                                        <p:tav tm="0">
                                          <p:val>
                                            <p:strVal val="#ppt_x"/>
                                          </p:val>
                                        </p:tav>
                                        <p:tav tm="100000">
                                          <p:val>
                                            <p:strVal val="#ppt_x"/>
                                          </p:val>
                                        </p:tav>
                                      </p:tavLst>
                                    </p:anim>
                                    <p:anim calcmode="lin" valueType="num">
                                      <p:cBhvr>
                                        <p:cTn id="82" dur="1000" fill="hold"/>
                                        <p:tgtEl>
                                          <p:spTgt spid="79"/>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76"/>
                                        </p:tgtEl>
                                        <p:attrNameLst>
                                          <p:attrName>style.visibility</p:attrName>
                                        </p:attrNameLst>
                                      </p:cBhvr>
                                      <p:to>
                                        <p:strVal val="visible"/>
                                      </p:to>
                                    </p:set>
                                    <p:animEffect transition="in" filter="fade">
                                      <p:cBhvr>
                                        <p:cTn id="85" dur="1000"/>
                                        <p:tgtEl>
                                          <p:spTgt spid="76"/>
                                        </p:tgtEl>
                                      </p:cBhvr>
                                    </p:animEffect>
                                    <p:anim calcmode="lin" valueType="num">
                                      <p:cBhvr>
                                        <p:cTn id="86" dur="1000" fill="hold"/>
                                        <p:tgtEl>
                                          <p:spTgt spid="76"/>
                                        </p:tgtEl>
                                        <p:attrNameLst>
                                          <p:attrName>ppt_x</p:attrName>
                                        </p:attrNameLst>
                                      </p:cBhvr>
                                      <p:tavLst>
                                        <p:tav tm="0">
                                          <p:val>
                                            <p:strVal val="#ppt_x"/>
                                          </p:val>
                                        </p:tav>
                                        <p:tav tm="100000">
                                          <p:val>
                                            <p:strVal val="#ppt_x"/>
                                          </p:val>
                                        </p:tav>
                                      </p:tavLst>
                                    </p:anim>
                                    <p:anim calcmode="lin" valueType="num">
                                      <p:cBhvr>
                                        <p:cTn id="87" dur="1000" fill="hold"/>
                                        <p:tgtEl>
                                          <p:spTgt spid="76"/>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75"/>
                                        </p:tgtEl>
                                        <p:attrNameLst>
                                          <p:attrName>style.visibility</p:attrName>
                                        </p:attrNameLst>
                                      </p:cBhvr>
                                      <p:to>
                                        <p:strVal val="visible"/>
                                      </p:to>
                                    </p:set>
                                    <p:animEffect transition="in" filter="fade">
                                      <p:cBhvr>
                                        <p:cTn id="90" dur="1000"/>
                                        <p:tgtEl>
                                          <p:spTgt spid="75"/>
                                        </p:tgtEl>
                                      </p:cBhvr>
                                    </p:animEffect>
                                    <p:anim calcmode="lin" valueType="num">
                                      <p:cBhvr>
                                        <p:cTn id="91" dur="1000" fill="hold"/>
                                        <p:tgtEl>
                                          <p:spTgt spid="75"/>
                                        </p:tgtEl>
                                        <p:attrNameLst>
                                          <p:attrName>ppt_x</p:attrName>
                                        </p:attrNameLst>
                                      </p:cBhvr>
                                      <p:tavLst>
                                        <p:tav tm="0">
                                          <p:val>
                                            <p:strVal val="#ppt_x"/>
                                          </p:val>
                                        </p:tav>
                                        <p:tav tm="100000">
                                          <p:val>
                                            <p:strVal val="#ppt_x"/>
                                          </p:val>
                                        </p:tav>
                                      </p:tavLst>
                                    </p:anim>
                                    <p:anim calcmode="lin" valueType="num">
                                      <p:cBhvr>
                                        <p:cTn id="92" dur="1000" fill="hold"/>
                                        <p:tgtEl>
                                          <p:spTgt spid="75"/>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4"/>
                                        </p:tgtEl>
                                        <p:attrNameLst>
                                          <p:attrName>style.visibility</p:attrName>
                                        </p:attrNameLst>
                                      </p:cBhvr>
                                      <p:to>
                                        <p:strVal val="visible"/>
                                      </p:to>
                                    </p:set>
                                    <p:animEffect transition="in" filter="fade">
                                      <p:cBhvr>
                                        <p:cTn id="95" dur="1000"/>
                                        <p:tgtEl>
                                          <p:spTgt spid="4"/>
                                        </p:tgtEl>
                                      </p:cBhvr>
                                    </p:animEffect>
                                    <p:anim calcmode="lin" valueType="num">
                                      <p:cBhvr>
                                        <p:cTn id="96" dur="1000" fill="hold"/>
                                        <p:tgtEl>
                                          <p:spTgt spid="4"/>
                                        </p:tgtEl>
                                        <p:attrNameLst>
                                          <p:attrName>ppt_x</p:attrName>
                                        </p:attrNameLst>
                                      </p:cBhvr>
                                      <p:tavLst>
                                        <p:tav tm="0">
                                          <p:val>
                                            <p:strVal val="#ppt_x"/>
                                          </p:val>
                                        </p:tav>
                                        <p:tav tm="100000">
                                          <p:val>
                                            <p:strVal val="#ppt_x"/>
                                          </p:val>
                                        </p:tav>
                                      </p:tavLst>
                                    </p:anim>
                                    <p:anim calcmode="lin" valueType="num">
                                      <p:cBhvr>
                                        <p:cTn id="9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nodeType="clickEffect">
                                  <p:stCondLst>
                                    <p:cond delay="0"/>
                                  </p:stCondLst>
                                  <p:childTnLst>
                                    <p:set>
                                      <p:cBhvr>
                                        <p:cTn id="101" dur="1" fill="hold">
                                          <p:stCondLst>
                                            <p:cond delay="0"/>
                                          </p:stCondLst>
                                        </p:cTn>
                                        <p:tgtEl>
                                          <p:spTgt spid="88"/>
                                        </p:tgtEl>
                                        <p:attrNameLst>
                                          <p:attrName>style.visibility</p:attrName>
                                        </p:attrNameLst>
                                      </p:cBhvr>
                                      <p:to>
                                        <p:strVal val="visible"/>
                                      </p:to>
                                    </p:set>
                                    <p:animEffect transition="in" filter="fade">
                                      <p:cBhvr>
                                        <p:cTn id="102" dur="1000"/>
                                        <p:tgtEl>
                                          <p:spTgt spid="88"/>
                                        </p:tgtEl>
                                      </p:cBhvr>
                                    </p:animEffect>
                                    <p:anim calcmode="lin" valueType="num">
                                      <p:cBhvr>
                                        <p:cTn id="103" dur="1000" fill="hold"/>
                                        <p:tgtEl>
                                          <p:spTgt spid="88"/>
                                        </p:tgtEl>
                                        <p:attrNameLst>
                                          <p:attrName>ppt_x</p:attrName>
                                        </p:attrNameLst>
                                      </p:cBhvr>
                                      <p:tavLst>
                                        <p:tav tm="0">
                                          <p:val>
                                            <p:strVal val="#ppt_x"/>
                                          </p:val>
                                        </p:tav>
                                        <p:tav tm="100000">
                                          <p:val>
                                            <p:strVal val="#ppt_x"/>
                                          </p:val>
                                        </p:tav>
                                      </p:tavLst>
                                    </p:anim>
                                    <p:anim calcmode="lin" valueType="num">
                                      <p:cBhvr>
                                        <p:cTn id="104" dur="1000" fill="hold"/>
                                        <p:tgtEl>
                                          <p:spTgt spid="88"/>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87"/>
                                        </p:tgtEl>
                                        <p:attrNameLst>
                                          <p:attrName>style.visibility</p:attrName>
                                        </p:attrNameLst>
                                      </p:cBhvr>
                                      <p:to>
                                        <p:strVal val="visible"/>
                                      </p:to>
                                    </p:set>
                                    <p:animEffect transition="in" filter="fade">
                                      <p:cBhvr>
                                        <p:cTn id="107" dur="1000"/>
                                        <p:tgtEl>
                                          <p:spTgt spid="87"/>
                                        </p:tgtEl>
                                      </p:cBhvr>
                                    </p:animEffect>
                                    <p:anim calcmode="lin" valueType="num">
                                      <p:cBhvr>
                                        <p:cTn id="108" dur="1000" fill="hold"/>
                                        <p:tgtEl>
                                          <p:spTgt spid="87"/>
                                        </p:tgtEl>
                                        <p:attrNameLst>
                                          <p:attrName>ppt_x</p:attrName>
                                        </p:attrNameLst>
                                      </p:cBhvr>
                                      <p:tavLst>
                                        <p:tav tm="0">
                                          <p:val>
                                            <p:strVal val="#ppt_x"/>
                                          </p:val>
                                        </p:tav>
                                        <p:tav tm="100000">
                                          <p:val>
                                            <p:strVal val="#ppt_x"/>
                                          </p:val>
                                        </p:tav>
                                      </p:tavLst>
                                    </p:anim>
                                    <p:anim calcmode="lin" valueType="num">
                                      <p:cBhvr>
                                        <p:cTn id="109" dur="1000" fill="hold"/>
                                        <p:tgtEl>
                                          <p:spTgt spid="87"/>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fade">
                                      <p:cBhvr>
                                        <p:cTn id="112" dur="1000"/>
                                        <p:tgtEl>
                                          <p:spTgt spid="86"/>
                                        </p:tgtEl>
                                      </p:cBhvr>
                                    </p:animEffect>
                                    <p:anim calcmode="lin" valueType="num">
                                      <p:cBhvr>
                                        <p:cTn id="113" dur="1000" fill="hold"/>
                                        <p:tgtEl>
                                          <p:spTgt spid="86"/>
                                        </p:tgtEl>
                                        <p:attrNameLst>
                                          <p:attrName>ppt_x</p:attrName>
                                        </p:attrNameLst>
                                      </p:cBhvr>
                                      <p:tavLst>
                                        <p:tav tm="0">
                                          <p:val>
                                            <p:strVal val="#ppt_x"/>
                                          </p:val>
                                        </p:tav>
                                        <p:tav tm="100000">
                                          <p:val>
                                            <p:strVal val="#ppt_x"/>
                                          </p:val>
                                        </p:tav>
                                      </p:tavLst>
                                    </p:anim>
                                    <p:anim calcmode="lin" valueType="num">
                                      <p:cBhvr>
                                        <p:cTn id="114" dur="1000" fill="hold"/>
                                        <p:tgtEl>
                                          <p:spTgt spid="86"/>
                                        </p:tgtEl>
                                        <p:attrNameLst>
                                          <p:attrName>ppt_y</p:attrName>
                                        </p:attrNameLst>
                                      </p:cBhvr>
                                      <p:tavLst>
                                        <p:tav tm="0">
                                          <p:val>
                                            <p:strVal val="#ppt_y+.1"/>
                                          </p:val>
                                        </p:tav>
                                        <p:tav tm="100000">
                                          <p:val>
                                            <p:strVal val="#ppt_y"/>
                                          </p:val>
                                        </p:tav>
                                      </p:tavLst>
                                    </p:anim>
                                  </p:childTnLst>
                                </p:cTn>
                              </p:par>
                              <p:par>
                                <p:cTn id="115" presetID="42" presetClass="entr" presetSubtype="0" fill="hold" nodeType="withEffect">
                                  <p:stCondLst>
                                    <p:cond delay="0"/>
                                  </p:stCondLst>
                                  <p:childTnLst>
                                    <p:set>
                                      <p:cBhvr>
                                        <p:cTn id="116" dur="1" fill="hold">
                                          <p:stCondLst>
                                            <p:cond delay="0"/>
                                          </p:stCondLst>
                                        </p:cTn>
                                        <p:tgtEl>
                                          <p:spTgt spid="5"/>
                                        </p:tgtEl>
                                        <p:attrNameLst>
                                          <p:attrName>style.visibility</p:attrName>
                                        </p:attrNameLst>
                                      </p:cBhvr>
                                      <p:to>
                                        <p:strVal val="visible"/>
                                      </p:to>
                                    </p:set>
                                    <p:animEffect transition="in" filter="fade">
                                      <p:cBhvr>
                                        <p:cTn id="117" dur="1000"/>
                                        <p:tgtEl>
                                          <p:spTgt spid="5"/>
                                        </p:tgtEl>
                                      </p:cBhvr>
                                    </p:animEffect>
                                    <p:anim calcmode="lin" valueType="num">
                                      <p:cBhvr>
                                        <p:cTn id="118" dur="1000" fill="hold"/>
                                        <p:tgtEl>
                                          <p:spTgt spid="5"/>
                                        </p:tgtEl>
                                        <p:attrNameLst>
                                          <p:attrName>ppt_x</p:attrName>
                                        </p:attrNameLst>
                                      </p:cBhvr>
                                      <p:tavLst>
                                        <p:tav tm="0">
                                          <p:val>
                                            <p:strVal val="#ppt_x"/>
                                          </p:val>
                                        </p:tav>
                                        <p:tav tm="100000">
                                          <p:val>
                                            <p:strVal val="#ppt_x"/>
                                          </p:val>
                                        </p:tav>
                                      </p:tavLst>
                                    </p:anim>
                                    <p:anim calcmode="lin" valueType="num">
                                      <p:cBhvr>
                                        <p:cTn id="1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nodeType="clickEffect">
                                  <p:stCondLst>
                                    <p:cond delay="0"/>
                                  </p:stCondLst>
                                  <p:childTnLst>
                                    <p:set>
                                      <p:cBhvr>
                                        <p:cTn id="123" dur="1" fill="hold">
                                          <p:stCondLst>
                                            <p:cond delay="0"/>
                                          </p:stCondLst>
                                        </p:cTn>
                                        <p:tgtEl>
                                          <p:spTgt spid="89"/>
                                        </p:tgtEl>
                                        <p:attrNameLst>
                                          <p:attrName>style.visibility</p:attrName>
                                        </p:attrNameLst>
                                      </p:cBhvr>
                                      <p:to>
                                        <p:strVal val="visible"/>
                                      </p:to>
                                    </p:set>
                                    <p:animEffect transition="in" filter="fade">
                                      <p:cBhvr>
                                        <p:cTn id="124" dur="1000"/>
                                        <p:tgtEl>
                                          <p:spTgt spid="89"/>
                                        </p:tgtEl>
                                      </p:cBhvr>
                                    </p:animEffect>
                                    <p:anim calcmode="lin" valueType="num">
                                      <p:cBhvr>
                                        <p:cTn id="125" dur="1000" fill="hold"/>
                                        <p:tgtEl>
                                          <p:spTgt spid="89"/>
                                        </p:tgtEl>
                                        <p:attrNameLst>
                                          <p:attrName>ppt_x</p:attrName>
                                        </p:attrNameLst>
                                      </p:cBhvr>
                                      <p:tavLst>
                                        <p:tav tm="0">
                                          <p:val>
                                            <p:strVal val="#ppt_x"/>
                                          </p:val>
                                        </p:tav>
                                        <p:tav tm="100000">
                                          <p:val>
                                            <p:strVal val="#ppt_x"/>
                                          </p:val>
                                        </p:tav>
                                      </p:tavLst>
                                    </p:anim>
                                    <p:anim calcmode="lin" valueType="num">
                                      <p:cBhvr>
                                        <p:cTn id="126" dur="1000" fill="hold"/>
                                        <p:tgtEl>
                                          <p:spTgt spid="89"/>
                                        </p:tgtEl>
                                        <p:attrNameLst>
                                          <p:attrName>ppt_y</p:attrName>
                                        </p:attrNameLst>
                                      </p:cBhvr>
                                      <p:tavLst>
                                        <p:tav tm="0">
                                          <p:val>
                                            <p:strVal val="#ppt_y+.1"/>
                                          </p:val>
                                        </p:tav>
                                        <p:tav tm="100000">
                                          <p:val>
                                            <p:strVal val="#ppt_y"/>
                                          </p:val>
                                        </p:tav>
                                      </p:tavLst>
                                    </p:anim>
                                  </p:childTnLst>
                                </p:cTn>
                              </p:par>
                              <p:par>
                                <p:cTn id="127" presetID="42" presetClass="entr" presetSubtype="0" fill="hold" nodeType="withEffect">
                                  <p:stCondLst>
                                    <p:cond delay="0"/>
                                  </p:stCondLst>
                                  <p:childTnLst>
                                    <p:set>
                                      <p:cBhvr>
                                        <p:cTn id="128" dur="1" fill="hold">
                                          <p:stCondLst>
                                            <p:cond delay="0"/>
                                          </p:stCondLst>
                                        </p:cTn>
                                        <p:tgtEl>
                                          <p:spTgt spid="90"/>
                                        </p:tgtEl>
                                        <p:attrNameLst>
                                          <p:attrName>style.visibility</p:attrName>
                                        </p:attrNameLst>
                                      </p:cBhvr>
                                      <p:to>
                                        <p:strVal val="visible"/>
                                      </p:to>
                                    </p:set>
                                    <p:animEffect transition="in" filter="fade">
                                      <p:cBhvr>
                                        <p:cTn id="129" dur="1000"/>
                                        <p:tgtEl>
                                          <p:spTgt spid="90"/>
                                        </p:tgtEl>
                                      </p:cBhvr>
                                    </p:animEffect>
                                    <p:anim calcmode="lin" valueType="num">
                                      <p:cBhvr>
                                        <p:cTn id="130" dur="1000" fill="hold"/>
                                        <p:tgtEl>
                                          <p:spTgt spid="90"/>
                                        </p:tgtEl>
                                        <p:attrNameLst>
                                          <p:attrName>ppt_x</p:attrName>
                                        </p:attrNameLst>
                                      </p:cBhvr>
                                      <p:tavLst>
                                        <p:tav tm="0">
                                          <p:val>
                                            <p:strVal val="#ppt_x"/>
                                          </p:val>
                                        </p:tav>
                                        <p:tav tm="100000">
                                          <p:val>
                                            <p:strVal val="#ppt_x"/>
                                          </p:val>
                                        </p:tav>
                                      </p:tavLst>
                                    </p:anim>
                                    <p:anim calcmode="lin" valueType="num">
                                      <p:cBhvr>
                                        <p:cTn id="131" dur="1000" fill="hold"/>
                                        <p:tgtEl>
                                          <p:spTgt spid="90"/>
                                        </p:tgtEl>
                                        <p:attrNameLst>
                                          <p:attrName>ppt_y</p:attrName>
                                        </p:attrNameLst>
                                      </p:cBhvr>
                                      <p:tavLst>
                                        <p:tav tm="0">
                                          <p:val>
                                            <p:strVal val="#ppt_y+.1"/>
                                          </p:val>
                                        </p:tav>
                                        <p:tav tm="100000">
                                          <p:val>
                                            <p:strVal val="#ppt_y"/>
                                          </p:val>
                                        </p:tav>
                                      </p:tavLst>
                                    </p:anim>
                                  </p:childTnLst>
                                </p:cTn>
                              </p:par>
                              <p:par>
                                <p:cTn id="132" presetID="42" presetClass="entr" presetSubtype="0" fill="hold" nodeType="withEffect">
                                  <p:stCondLst>
                                    <p:cond delay="0"/>
                                  </p:stCondLst>
                                  <p:childTnLst>
                                    <p:set>
                                      <p:cBhvr>
                                        <p:cTn id="133" dur="1" fill="hold">
                                          <p:stCondLst>
                                            <p:cond delay="0"/>
                                          </p:stCondLst>
                                        </p:cTn>
                                        <p:tgtEl>
                                          <p:spTgt spid="91"/>
                                        </p:tgtEl>
                                        <p:attrNameLst>
                                          <p:attrName>style.visibility</p:attrName>
                                        </p:attrNameLst>
                                      </p:cBhvr>
                                      <p:to>
                                        <p:strVal val="visible"/>
                                      </p:to>
                                    </p:set>
                                    <p:animEffect transition="in" filter="fade">
                                      <p:cBhvr>
                                        <p:cTn id="134" dur="1000"/>
                                        <p:tgtEl>
                                          <p:spTgt spid="91"/>
                                        </p:tgtEl>
                                      </p:cBhvr>
                                    </p:animEffect>
                                    <p:anim calcmode="lin" valueType="num">
                                      <p:cBhvr>
                                        <p:cTn id="135" dur="1000" fill="hold"/>
                                        <p:tgtEl>
                                          <p:spTgt spid="91"/>
                                        </p:tgtEl>
                                        <p:attrNameLst>
                                          <p:attrName>ppt_x</p:attrName>
                                        </p:attrNameLst>
                                      </p:cBhvr>
                                      <p:tavLst>
                                        <p:tav tm="0">
                                          <p:val>
                                            <p:strVal val="#ppt_x"/>
                                          </p:val>
                                        </p:tav>
                                        <p:tav tm="100000">
                                          <p:val>
                                            <p:strVal val="#ppt_x"/>
                                          </p:val>
                                        </p:tav>
                                      </p:tavLst>
                                    </p:anim>
                                    <p:anim calcmode="lin" valueType="num">
                                      <p:cBhvr>
                                        <p:cTn id="136" dur="1000" fill="hold"/>
                                        <p:tgtEl>
                                          <p:spTgt spid="91"/>
                                        </p:tgtEl>
                                        <p:attrNameLst>
                                          <p:attrName>ppt_y</p:attrName>
                                        </p:attrNameLst>
                                      </p:cBhvr>
                                      <p:tavLst>
                                        <p:tav tm="0">
                                          <p:val>
                                            <p:strVal val="#ppt_y+.1"/>
                                          </p:val>
                                        </p:tav>
                                        <p:tav tm="100000">
                                          <p:val>
                                            <p:strVal val="#ppt_y"/>
                                          </p:val>
                                        </p:tav>
                                      </p:tavLst>
                                    </p:anim>
                                  </p:childTnLst>
                                </p:cTn>
                              </p:par>
                              <p:par>
                                <p:cTn id="137" presetID="42" presetClass="entr" presetSubtype="0" fill="hold" nodeType="withEffect">
                                  <p:stCondLst>
                                    <p:cond delay="0"/>
                                  </p:stCondLst>
                                  <p:childTnLst>
                                    <p:set>
                                      <p:cBhvr>
                                        <p:cTn id="138" dur="1" fill="hold">
                                          <p:stCondLst>
                                            <p:cond delay="0"/>
                                          </p:stCondLst>
                                        </p:cTn>
                                        <p:tgtEl>
                                          <p:spTgt spid="6"/>
                                        </p:tgtEl>
                                        <p:attrNameLst>
                                          <p:attrName>style.visibility</p:attrName>
                                        </p:attrNameLst>
                                      </p:cBhvr>
                                      <p:to>
                                        <p:strVal val="visible"/>
                                      </p:to>
                                    </p:set>
                                    <p:animEffect transition="in" filter="fade">
                                      <p:cBhvr>
                                        <p:cTn id="139" dur="1000"/>
                                        <p:tgtEl>
                                          <p:spTgt spid="6"/>
                                        </p:tgtEl>
                                      </p:cBhvr>
                                    </p:animEffect>
                                    <p:anim calcmode="lin" valueType="num">
                                      <p:cBhvr>
                                        <p:cTn id="140" dur="1000" fill="hold"/>
                                        <p:tgtEl>
                                          <p:spTgt spid="6"/>
                                        </p:tgtEl>
                                        <p:attrNameLst>
                                          <p:attrName>ppt_x</p:attrName>
                                        </p:attrNameLst>
                                      </p:cBhvr>
                                      <p:tavLst>
                                        <p:tav tm="0">
                                          <p:val>
                                            <p:strVal val="#ppt_x"/>
                                          </p:val>
                                        </p:tav>
                                        <p:tav tm="100000">
                                          <p:val>
                                            <p:strVal val="#ppt_x"/>
                                          </p:val>
                                        </p:tav>
                                      </p:tavLst>
                                    </p:anim>
                                    <p:anim calcmode="lin" valueType="num">
                                      <p:cBhvr>
                                        <p:cTn id="14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42" presetClass="entr" presetSubtype="0" fill="hold" nodeType="clickEffect">
                                  <p:stCondLst>
                                    <p:cond delay="0"/>
                                  </p:stCondLst>
                                  <p:childTnLst>
                                    <p:set>
                                      <p:cBhvr>
                                        <p:cTn id="145" dur="1" fill="hold">
                                          <p:stCondLst>
                                            <p:cond delay="0"/>
                                          </p:stCondLst>
                                        </p:cTn>
                                        <p:tgtEl>
                                          <p:spTgt spid="98"/>
                                        </p:tgtEl>
                                        <p:attrNameLst>
                                          <p:attrName>style.visibility</p:attrName>
                                        </p:attrNameLst>
                                      </p:cBhvr>
                                      <p:to>
                                        <p:strVal val="visible"/>
                                      </p:to>
                                    </p:set>
                                    <p:animEffect transition="in" filter="fade">
                                      <p:cBhvr>
                                        <p:cTn id="146" dur="1000"/>
                                        <p:tgtEl>
                                          <p:spTgt spid="98"/>
                                        </p:tgtEl>
                                      </p:cBhvr>
                                    </p:animEffect>
                                    <p:anim calcmode="lin" valueType="num">
                                      <p:cBhvr>
                                        <p:cTn id="147" dur="1000" fill="hold"/>
                                        <p:tgtEl>
                                          <p:spTgt spid="98"/>
                                        </p:tgtEl>
                                        <p:attrNameLst>
                                          <p:attrName>ppt_x</p:attrName>
                                        </p:attrNameLst>
                                      </p:cBhvr>
                                      <p:tavLst>
                                        <p:tav tm="0">
                                          <p:val>
                                            <p:strVal val="#ppt_x"/>
                                          </p:val>
                                        </p:tav>
                                        <p:tav tm="100000">
                                          <p:val>
                                            <p:strVal val="#ppt_x"/>
                                          </p:val>
                                        </p:tav>
                                      </p:tavLst>
                                    </p:anim>
                                    <p:anim calcmode="lin" valueType="num">
                                      <p:cBhvr>
                                        <p:cTn id="148" dur="1000" fill="hold"/>
                                        <p:tgtEl>
                                          <p:spTgt spid="98"/>
                                        </p:tgtEl>
                                        <p:attrNameLst>
                                          <p:attrName>ppt_y</p:attrName>
                                        </p:attrNameLst>
                                      </p:cBhvr>
                                      <p:tavLst>
                                        <p:tav tm="0">
                                          <p:val>
                                            <p:strVal val="#ppt_y+.1"/>
                                          </p:val>
                                        </p:tav>
                                        <p:tav tm="100000">
                                          <p:val>
                                            <p:strVal val="#ppt_y"/>
                                          </p:val>
                                        </p:tav>
                                      </p:tavLst>
                                    </p:anim>
                                  </p:childTnLst>
                                </p:cTn>
                              </p:par>
                              <p:par>
                                <p:cTn id="149" presetID="42" presetClass="entr" presetSubtype="0" fill="hold" nodeType="withEffect">
                                  <p:stCondLst>
                                    <p:cond delay="0"/>
                                  </p:stCondLst>
                                  <p:childTnLst>
                                    <p:set>
                                      <p:cBhvr>
                                        <p:cTn id="150" dur="1" fill="hold">
                                          <p:stCondLst>
                                            <p:cond delay="0"/>
                                          </p:stCondLst>
                                        </p:cTn>
                                        <p:tgtEl>
                                          <p:spTgt spid="99"/>
                                        </p:tgtEl>
                                        <p:attrNameLst>
                                          <p:attrName>style.visibility</p:attrName>
                                        </p:attrNameLst>
                                      </p:cBhvr>
                                      <p:to>
                                        <p:strVal val="visible"/>
                                      </p:to>
                                    </p:set>
                                    <p:animEffect transition="in" filter="fade">
                                      <p:cBhvr>
                                        <p:cTn id="151" dur="1000"/>
                                        <p:tgtEl>
                                          <p:spTgt spid="99"/>
                                        </p:tgtEl>
                                      </p:cBhvr>
                                    </p:animEffect>
                                    <p:anim calcmode="lin" valueType="num">
                                      <p:cBhvr>
                                        <p:cTn id="152" dur="1000" fill="hold"/>
                                        <p:tgtEl>
                                          <p:spTgt spid="99"/>
                                        </p:tgtEl>
                                        <p:attrNameLst>
                                          <p:attrName>ppt_x</p:attrName>
                                        </p:attrNameLst>
                                      </p:cBhvr>
                                      <p:tavLst>
                                        <p:tav tm="0">
                                          <p:val>
                                            <p:strVal val="#ppt_x"/>
                                          </p:val>
                                        </p:tav>
                                        <p:tav tm="100000">
                                          <p:val>
                                            <p:strVal val="#ppt_x"/>
                                          </p:val>
                                        </p:tav>
                                      </p:tavLst>
                                    </p:anim>
                                    <p:anim calcmode="lin" valueType="num">
                                      <p:cBhvr>
                                        <p:cTn id="153" dur="1000" fill="hold"/>
                                        <p:tgtEl>
                                          <p:spTgt spid="99"/>
                                        </p:tgtEl>
                                        <p:attrNameLst>
                                          <p:attrName>ppt_y</p:attrName>
                                        </p:attrNameLst>
                                      </p:cBhvr>
                                      <p:tavLst>
                                        <p:tav tm="0">
                                          <p:val>
                                            <p:strVal val="#ppt_y+.1"/>
                                          </p:val>
                                        </p:tav>
                                        <p:tav tm="100000">
                                          <p:val>
                                            <p:strVal val="#ppt_y"/>
                                          </p:val>
                                        </p:tav>
                                      </p:tavLst>
                                    </p:anim>
                                  </p:childTnLst>
                                </p:cTn>
                              </p:par>
                              <p:par>
                                <p:cTn id="154" presetID="42" presetClass="entr" presetSubtype="0" fill="hold" nodeType="withEffect">
                                  <p:stCondLst>
                                    <p:cond delay="0"/>
                                  </p:stCondLst>
                                  <p:childTnLst>
                                    <p:set>
                                      <p:cBhvr>
                                        <p:cTn id="155" dur="1" fill="hold">
                                          <p:stCondLst>
                                            <p:cond delay="0"/>
                                          </p:stCondLst>
                                        </p:cTn>
                                        <p:tgtEl>
                                          <p:spTgt spid="100"/>
                                        </p:tgtEl>
                                        <p:attrNameLst>
                                          <p:attrName>style.visibility</p:attrName>
                                        </p:attrNameLst>
                                      </p:cBhvr>
                                      <p:to>
                                        <p:strVal val="visible"/>
                                      </p:to>
                                    </p:set>
                                    <p:animEffect transition="in" filter="fade">
                                      <p:cBhvr>
                                        <p:cTn id="156" dur="1000"/>
                                        <p:tgtEl>
                                          <p:spTgt spid="100"/>
                                        </p:tgtEl>
                                      </p:cBhvr>
                                    </p:animEffect>
                                    <p:anim calcmode="lin" valueType="num">
                                      <p:cBhvr>
                                        <p:cTn id="157" dur="1000" fill="hold"/>
                                        <p:tgtEl>
                                          <p:spTgt spid="100"/>
                                        </p:tgtEl>
                                        <p:attrNameLst>
                                          <p:attrName>ppt_x</p:attrName>
                                        </p:attrNameLst>
                                      </p:cBhvr>
                                      <p:tavLst>
                                        <p:tav tm="0">
                                          <p:val>
                                            <p:strVal val="#ppt_x"/>
                                          </p:val>
                                        </p:tav>
                                        <p:tav tm="100000">
                                          <p:val>
                                            <p:strVal val="#ppt_x"/>
                                          </p:val>
                                        </p:tav>
                                      </p:tavLst>
                                    </p:anim>
                                    <p:anim calcmode="lin" valueType="num">
                                      <p:cBhvr>
                                        <p:cTn id="158" dur="1000" fill="hold"/>
                                        <p:tgtEl>
                                          <p:spTgt spid="100"/>
                                        </p:tgtEl>
                                        <p:attrNameLst>
                                          <p:attrName>ppt_y</p:attrName>
                                        </p:attrNameLst>
                                      </p:cBhvr>
                                      <p:tavLst>
                                        <p:tav tm="0">
                                          <p:val>
                                            <p:strVal val="#ppt_y+.1"/>
                                          </p:val>
                                        </p:tav>
                                        <p:tav tm="100000">
                                          <p:val>
                                            <p:strVal val="#ppt_y"/>
                                          </p:val>
                                        </p:tav>
                                      </p:tavLst>
                                    </p:anim>
                                  </p:childTnLst>
                                </p:cTn>
                              </p:par>
                              <p:par>
                                <p:cTn id="159" presetID="42" presetClass="entr" presetSubtype="0" fill="hold" nodeType="withEffect">
                                  <p:stCondLst>
                                    <p:cond delay="0"/>
                                  </p:stCondLst>
                                  <p:childTnLst>
                                    <p:set>
                                      <p:cBhvr>
                                        <p:cTn id="160" dur="1" fill="hold">
                                          <p:stCondLst>
                                            <p:cond delay="0"/>
                                          </p:stCondLst>
                                        </p:cTn>
                                        <p:tgtEl>
                                          <p:spTgt spid="105"/>
                                        </p:tgtEl>
                                        <p:attrNameLst>
                                          <p:attrName>style.visibility</p:attrName>
                                        </p:attrNameLst>
                                      </p:cBhvr>
                                      <p:to>
                                        <p:strVal val="visible"/>
                                      </p:to>
                                    </p:set>
                                    <p:animEffect transition="in" filter="fade">
                                      <p:cBhvr>
                                        <p:cTn id="161" dur="1000"/>
                                        <p:tgtEl>
                                          <p:spTgt spid="105"/>
                                        </p:tgtEl>
                                      </p:cBhvr>
                                    </p:animEffect>
                                    <p:anim calcmode="lin" valueType="num">
                                      <p:cBhvr>
                                        <p:cTn id="162" dur="1000" fill="hold"/>
                                        <p:tgtEl>
                                          <p:spTgt spid="105"/>
                                        </p:tgtEl>
                                        <p:attrNameLst>
                                          <p:attrName>ppt_x</p:attrName>
                                        </p:attrNameLst>
                                      </p:cBhvr>
                                      <p:tavLst>
                                        <p:tav tm="0">
                                          <p:val>
                                            <p:strVal val="#ppt_x"/>
                                          </p:val>
                                        </p:tav>
                                        <p:tav tm="100000">
                                          <p:val>
                                            <p:strVal val="#ppt_x"/>
                                          </p:val>
                                        </p:tav>
                                      </p:tavLst>
                                    </p:anim>
                                    <p:anim calcmode="lin" valueType="num">
                                      <p:cBhvr>
                                        <p:cTn id="163" dur="1000" fill="hold"/>
                                        <p:tgtEl>
                                          <p:spTgt spid="105"/>
                                        </p:tgtEl>
                                        <p:attrNameLst>
                                          <p:attrName>ppt_y</p:attrName>
                                        </p:attrNameLst>
                                      </p:cBhvr>
                                      <p:tavLst>
                                        <p:tav tm="0">
                                          <p:val>
                                            <p:strVal val="#ppt_y+.1"/>
                                          </p:val>
                                        </p:tav>
                                        <p:tav tm="100000">
                                          <p:val>
                                            <p:strVal val="#ppt_y"/>
                                          </p:val>
                                        </p:tav>
                                      </p:tavLst>
                                    </p:anim>
                                  </p:childTnLst>
                                </p:cTn>
                              </p:par>
                              <p:par>
                                <p:cTn id="164" presetID="42" presetClass="entr" presetSubtype="0" fill="hold" nodeType="withEffect">
                                  <p:stCondLst>
                                    <p:cond delay="0"/>
                                  </p:stCondLst>
                                  <p:childTnLst>
                                    <p:set>
                                      <p:cBhvr>
                                        <p:cTn id="165" dur="1" fill="hold">
                                          <p:stCondLst>
                                            <p:cond delay="0"/>
                                          </p:stCondLst>
                                        </p:cTn>
                                        <p:tgtEl>
                                          <p:spTgt spid="107"/>
                                        </p:tgtEl>
                                        <p:attrNameLst>
                                          <p:attrName>style.visibility</p:attrName>
                                        </p:attrNameLst>
                                      </p:cBhvr>
                                      <p:to>
                                        <p:strVal val="visible"/>
                                      </p:to>
                                    </p:set>
                                    <p:animEffect transition="in" filter="fade">
                                      <p:cBhvr>
                                        <p:cTn id="166" dur="1000"/>
                                        <p:tgtEl>
                                          <p:spTgt spid="107"/>
                                        </p:tgtEl>
                                      </p:cBhvr>
                                    </p:animEffect>
                                    <p:anim calcmode="lin" valueType="num">
                                      <p:cBhvr>
                                        <p:cTn id="167" dur="1000" fill="hold"/>
                                        <p:tgtEl>
                                          <p:spTgt spid="107"/>
                                        </p:tgtEl>
                                        <p:attrNameLst>
                                          <p:attrName>ppt_x</p:attrName>
                                        </p:attrNameLst>
                                      </p:cBhvr>
                                      <p:tavLst>
                                        <p:tav tm="0">
                                          <p:val>
                                            <p:strVal val="#ppt_x"/>
                                          </p:val>
                                        </p:tav>
                                        <p:tav tm="100000">
                                          <p:val>
                                            <p:strVal val="#ppt_x"/>
                                          </p:val>
                                        </p:tav>
                                      </p:tavLst>
                                    </p:anim>
                                    <p:anim calcmode="lin" valueType="num">
                                      <p:cBhvr>
                                        <p:cTn id="168" dur="1000" fill="hold"/>
                                        <p:tgtEl>
                                          <p:spTgt spid="107"/>
                                        </p:tgtEl>
                                        <p:attrNameLst>
                                          <p:attrName>ppt_y</p:attrName>
                                        </p:attrNameLst>
                                      </p:cBhvr>
                                      <p:tavLst>
                                        <p:tav tm="0">
                                          <p:val>
                                            <p:strVal val="#ppt_y+.1"/>
                                          </p:val>
                                        </p:tav>
                                        <p:tav tm="100000">
                                          <p:val>
                                            <p:strVal val="#ppt_y"/>
                                          </p:val>
                                        </p:tav>
                                      </p:tavLst>
                                    </p:anim>
                                  </p:childTnLst>
                                </p:cTn>
                              </p:par>
                              <p:par>
                                <p:cTn id="169" presetID="42" presetClass="entr" presetSubtype="0" fill="hold" nodeType="withEffect">
                                  <p:stCondLst>
                                    <p:cond delay="0"/>
                                  </p:stCondLst>
                                  <p:childTnLst>
                                    <p:set>
                                      <p:cBhvr>
                                        <p:cTn id="170" dur="1" fill="hold">
                                          <p:stCondLst>
                                            <p:cond delay="0"/>
                                          </p:stCondLst>
                                        </p:cTn>
                                        <p:tgtEl>
                                          <p:spTgt spid="7"/>
                                        </p:tgtEl>
                                        <p:attrNameLst>
                                          <p:attrName>style.visibility</p:attrName>
                                        </p:attrNameLst>
                                      </p:cBhvr>
                                      <p:to>
                                        <p:strVal val="visible"/>
                                      </p:to>
                                    </p:set>
                                    <p:animEffect transition="in" filter="fade">
                                      <p:cBhvr>
                                        <p:cTn id="171" dur="1000"/>
                                        <p:tgtEl>
                                          <p:spTgt spid="7"/>
                                        </p:tgtEl>
                                      </p:cBhvr>
                                    </p:animEffect>
                                    <p:anim calcmode="lin" valueType="num">
                                      <p:cBhvr>
                                        <p:cTn id="172" dur="1000" fill="hold"/>
                                        <p:tgtEl>
                                          <p:spTgt spid="7"/>
                                        </p:tgtEl>
                                        <p:attrNameLst>
                                          <p:attrName>ppt_x</p:attrName>
                                        </p:attrNameLst>
                                      </p:cBhvr>
                                      <p:tavLst>
                                        <p:tav tm="0">
                                          <p:val>
                                            <p:strVal val="#ppt_x"/>
                                          </p:val>
                                        </p:tav>
                                        <p:tav tm="100000">
                                          <p:val>
                                            <p:strVal val="#ppt_x"/>
                                          </p:val>
                                        </p:tav>
                                      </p:tavLst>
                                    </p:anim>
                                    <p:anim calcmode="lin" valueType="num">
                                      <p:cBhvr>
                                        <p:cTn id="17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Các yêu cầu cần đạt về phẩm chất môn ngữ văn CTGDPT 2018"/>
          <p:cNvPicPr>
            <a:picLocks noChangeAspect="1" noChangeArrowheads="1"/>
          </p:cNvPicPr>
          <p:nvPr/>
        </p:nvPicPr>
        <p:blipFill>
          <a:blip r:embed="rId2"/>
          <a:srcRect/>
          <a:stretch>
            <a:fillRect/>
          </a:stretch>
        </p:blipFill>
        <p:spPr bwMode="auto">
          <a:xfrm>
            <a:off x="0" y="0"/>
            <a:ext cx="12191999" cy="6858000"/>
          </a:xfrm>
          <a:prstGeom prst="rect">
            <a:avLst/>
          </a:prstGeom>
          <a:noFill/>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19761" y="149898"/>
            <a:ext cx="11847321" cy="4436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smtClean="0">
              <a:solidFill>
                <a:sysClr val="windowText" lastClr="000000"/>
              </a:solidFill>
              <a:latin typeface="Times New Roman" pitchFamily="18" charset="0"/>
              <a:cs typeface="Times New Roman" pitchFamily="18" charset="0"/>
            </a:endParaRPr>
          </a:p>
          <a:p>
            <a:pPr algn="ctr"/>
            <a:r>
              <a:rPr lang="en-US" sz="2400" b="1" dirty="0" smtClean="0">
                <a:solidFill>
                  <a:srgbClr val="0070C0"/>
                </a:solidFill>
                <a:latin typeface="Times New Roman" pitchFamily="18" charset="0"/>
                <a:cs typeface="Times New Roman" pitchFamily="18" charset="0"/>
              </a:rPr>
              <a:t>MỤC TIÊU, YÊU CẦU CẦN ĐẠT</a:t>
            </a:r>
          </a:p>
          <a:p>
            <a:pPr algn="just"/>
            <a:r>
              <a:rPr lang="en-US" sz="2400" b="1" dirty="0" smtClean="0">
                <a:solidFill>
                  <a:srgbClr val="0070C0"/>
                </a:solidFill>
                <a:latin typeface="Times New Roman" pitchFamily="18" charset="0"/>
                <a:cs typeface="Times New Roman" pitchFamily="18" charset="0"/>
              </a:rPr>
              <a:t>	1. </a:t>
            </a:r>
            <a:r>
              <a:rPr lang="en-US" sz="2400" b="1" dirty="0" err="1" smtClean="0">
                <a:solidFill>
                  <a:srgbClr val="0070C0"/>
                </a:solidFill>
                <a:latin typeface="Times New Roman" pitchFamily="18" charset="0"/>
                <a:cs typeface="Times New Roman" pitchFamily="18" charset="0"/>
              </a:rPr>
              <a:t>Mục</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tiêu</a:t>
            </a:r>
            <a:endParaRPr lang="en-US" sz="2400" b="1" dirty="0" smtClean="0">
              <a:solidFill>
                <a:srgbClr val="0070C0"/>
              </a:solidFill>
              <a:latin typeface="Times New Roman" pitchFamily="18" charset="0"/>
              <a:cs typeface="Times New Roman" pitchFamily="18" charset="0"/>
            </a:endParaRPr>
          </a:p>
          <a:p>
            <a:pPr algn="just"/>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Giúp</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học</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sinh</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bước</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đầu</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hình</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thành</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và</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phát</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triển</a:t>
            </a:r>
            <a:r>
              <a:rPr lang="en-US" sz="2400" b="1" dirty="0" smtClean="0">
                <a:solidFill>
                  <a:sysClr val="windowText" lastClr="000000"/>
                </a:solidFill>
                <a:latin typeface="Times New Roman" pitchFamily="18" charset="0"/>
                <a:cs typeface="Times New Roman" pitchFamily="18" charset="0"/>
              </a:rPr>
              <a:t>:</a:t>
            </a:r>
            <a:endParaRPr lang="en-US" sz="2400" b="1" dirty="0">
              <a:solidFill>
                <a:sysClr val="windowText" lastClr="000000"/>
              </a:solidFill>
              <a:latin typeface="Times New Roman" pitchFamily="18" charset="0"/>
              <a:cs typeface="Times New Roman" pitchFamily="18" charset="0"/>
            </a:endParaRPr>
          </a:p>
          <a:p>
            <a:pPr algn="just"/>
            <a:r>
              <a:rPr lang="en-US" sz="2400" b="1" dirty="0" smtClean="0">
                <a:solidFill>
                  <a:srgbClr val="FF0000"/>
                </a:solidFill>
                <a:latin typeface="Times New Roman" pitchFamily="18" charset="0"/>
                <a:cs typeface="Times New Roman" pitchFamily="18" charset="0"/>
              </a:rPr>
              <a:t>	* </a:t>
            </a:r>
            <a:r>
              <a:rPr lang="en-US" sz="2400" b="1" dirty="0" err="1">
                <a:solidFill>
                  <a:srgbClr val="FF0000"/>
                </a:solidFill>
                <a:latin typeface="Times New Roman" pitchFamily="18" charset="0"/>
                <a:cs typeface="Times New Roman" pitchFamily="18" charset="0"/>
              </a:rPr>
              <a:t>Năng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lực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đặc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thù</a:t>
            </a:r>
            <a:r>
              <a:rPr lang="en-US" sz="2400" b="1" dirty="0">
                <a:solidFill>
                  <a:srgbClr val="FF0000"/>
                </a:solidFill>
                <a:latin typeface="Times New Roman" pitchFamily="18" charset="0"/>
                <a:cs typeface="Times New Roman" pitchFamily="18" charset="0"/>
              </a:rPr>
              <a:t>:</a:t>
            </a:r>
            <a:endParaRPr lang="vi-VN" sz="2400" dirty="0">
              <a:solidFill>
                <a:srgbClr val="FF0000"/>
              </a:solidFill>
              <a:latin typeface="Times New Roman" pitchFamily="18" charset="0"/>
              <a:cs typeface="Times New Roman" pitchFamily="18" charset="0"/>
            </a:endParaRPr>
          </a:p>
          <a:p>
            <a:pPr algn="just"/>
            <a:r>
              <a:rPr lang="en-US" sz="2400" dirty="0" smtClean="0">
                <a:solidFill>
                  <a:sysClr val="windowText" lastClr="000000"/>
                </a:solidFill>
                <a:latin typeface="Times New Roman" pitchFamily="18" charset="0"/>
                <a:cs typeface="Times New Roman" pitchFamily="18" charset="0"/>
              </a:rPr>
              <a:t>	- </a:t>
            </a:r>
            <a:r>
              <a:rPr lang="en-US" sz="2400" dirty="0" err="1">
                <a:solidFill>
                  <a:sysClr val="windowText" lastClr="000000"/>
                </a:solidFill>
                <a:latin typeface="Times New Roman" pitchFamily="18" charset="0"/>
                <a:cs typeface="Times New Roman" pitchFamily="18" charset="0"/>
              </a:rPr>
              <a:t>Năng</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lực</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ngôn</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ngữ</a:t>
            </a:r>
            <a:r>
              <a:rPr lang="en-US" sz="2400" dirty="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Học</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sinh</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đọc</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đúng</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các</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vần</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ôn</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bước</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đầu</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đọc</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trơn</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bài</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đọc</a:t>
            </a:r>
            <a:endParaRPr lang="vi-VN" sz="2400" dirty="0" smtClean="0">
              <a:solidFill>
                <a:sysClr val="windowText" lastClr="000000"/>
              </a:solidFill>
              <a:latin typeface="Times New Roman" pitchFamily="18" charset="0"/>
              <a:cs typeface="Times New Roman" pitchFamily="18" charset="0"/>
            </a:endParaRPr>
          </a:p>
          <a:p>
            <a:pPr algn="just"/>
            <a:r>
              <a:rPr lang="en-US" sz="2400" dirty="0" smtClean="0">
                <a:solidFill>
                  <a:sysClr val="windowText" lastClr="000000"/>
                </a:solidFill>
                <a:latin typeface="Times New Roman" pitchFamily="18" charset="0"/>
                <a:cs typeface="Times New Roman" pitchFamily="18" charset="0"/>
              </a:rPr>
              <a:t>	- </a:t>
            </a:r>
            <a:r>
              <a:rPr lang="en-US" sz="2400" dirty="0" err="1" smtClean="0">
                <a:solidFill>
                  <a:sysClr val="windowText" lastClr="000000"/>
                </a:solidFill>
                <a:latin typeface="Times New Roman" pitchFamily="18" charset="0"/>
                <a:cs typeface="Times New Roman" pitchFamily="18" charset="0"/>
              </a:rPr>
              <a:t>Năng</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lực</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văn</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học</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Học</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sinh</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hiểu</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nội</a:t>
            </a:r>
            <a:r>
              <a:rPr lang="en-US" sz="2400" dirty="0" smtClean="0">
                <a:solidFill>
                  <a:sysClr val="windowText" lastClr="000000"/>
                </a:solidFill>
                <a:latin typeface="Times New Roman" pitchFamily="18" charset="0"/>
                <a:cs typeface="Times New Roman" pitchFamily="18" charset="0"/>
              </a:rPr>
              <a:t> dung </a:t>
            </a:r>
            <a:r>
              <a:rPr lang="en-US" sz="2400" dirty="0" err="1" smtClean="0">
                <a:solidFill>
                  <a:sysClr val="windowText" lastClr="000000"/>
                </a:solidFill>
                <a:latin typeface="Times New Roman" pitchFamily="18" charset="0"/>
                <a:cs typeface="Times New Roman" pitchFamily="18" charset="0"/>
              </a:rPr>
              <a:t>của</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bài</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đọc</a:t>
            </a:r>
            <a:r>
              <a:rPr lang="en-US" sz="2400" dirty="0" smtClean="0">
                <a:solidFill>
                  <a:sysClr val="windowText" lastClr="000000"/>
                </a:solidFill>
                <a:latin typeface="Times New Roman" pitchFamily="18" charset="0"/>
                <a:cs typeface="Times New Roman" pitchFamily="18" charset="0"/>
              </a:rPr>
              <a:t>.</a:t>
            </a:r>
            <a:endParaRPr lang="vi-VN" sz="2400" dirty="0" smtClean="0">
              <a:solidFill>
                <a:sysClr val="windowText" lastClr="000000"/>
              </a:solidFill>
              <a:latin typeface="Times New Roman" pitchFamily="18" charset="0"/>
              <a:cs typeface="Times New Roman" pitchFamily="18" charset="0"/>
            </a:endParaRPr>
          </a:p>
          <a:p>
            <a:pPr algn="just"/>
            <a:r>
              <a:rPr lang="en-US" sz="2400" b="1" dirty="0" smtClean="0">
                <a:solidFill>
                  <a:srgbClr val="FF0000"/>
                </a:solidFill>
                <a:latin typeface="Times New Roman" pitchFamily="18" charset="0"/>
                <a:cs typeface="Times New Roman" pitchFamily="18" charset="0"/>
              </a:rPr>
              <a:t>	* </a:t>
            </a:r>
            <a:r>
              <a:rPr lang="en-US" sz="2400" b="1" dirty="0" err="1">
                <a:solidFill>
                  <a:srgbClr val="FF0000"/>
                </a:solidFill>
                <a:latin typeface="Times New Roman" pitchFamily="18" charset="0"/>
                <a:cs typeface="Times New Roman" pitchFamily="18" charset="0"/>
              </a:rPr>
              <a:t>Năng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lực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chung</a:t>
            </a:r>
            <a:r>
              <a:rPr lang="en-US" sz="2400" b="1" dirty="0">
                <a:solidFill>
                  <a:srgbClr val="FF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Tự</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chủ</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và</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tự</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học</a:t>
            </a:r>
            <a:r>
              <a:rPr lang="en-US" sz="2400" dirty="0">
                <a:solidFill>
                  <a:sysClr val="windowText" lastClr="000000"/>
                </a:solidFill>
                <a:latin typeface="Times New Roman" pitchFamily="18" charset="0"/>
                <a:cs typeface="Times New Roman" pitchFamily="18" charset="0"/>
              </a:rPr>
              <a:t> </a:t>
            </a:r>
            <a:r>
              <a:rPr lang="en-US" sz="2400" dirty="0" smtClean="0">
                <a:solidFill>
                  <a:sysClr val="windowText" lastClr="000000"/>
                </a:solidFill>
                <a:latin typeface="Times New Roman" pitchFamily="18" charset="0"/>
                <a:cs typeface="Times New Roman" pitchFamily="18" charset="0"/>
              </a:rPr>
              <a:t>(</a:t>
            </a:r>
            <a:r>
              <a:rPr lang="en-US" sz="2400" dirty="0" err="1" smtClean="0">
                <a:solidFill>
                  <a:sysClr val="windowText" lastClr="000000"/>
                </a:solidFill>
                <a:latin typeface="Times New Roman" pitchFamily="18" charset="0"/>
                <a:cs typeface="Times New Roman" pitchFamily="18" charset="0"/>
              </a:rPr>
              <a:t>Tìm</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được</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tiếng</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từ</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mới</a:t>
            </a:r>
            <a:r>
              <a:rPr lang="en-US" sz="2400" dirty="0" smtClean="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Giao</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tiếp</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và</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hợp</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tác</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Tham</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gia</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trò</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chơi</a:t>
            </a:r>
            <a:r>
              <a:rPr lang="en-US" sz="2400" dirty="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tương</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tác</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nhóm</a:t>
            </a:r>
            <a:r>
              <a:rPr lang="en-US" sz="2400" dirty="0" smtClean="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Giải</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quyết</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vấn</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đề</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và</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sáng</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tạo</a:t>
            </a:r>
            <a:r>
              <a:rPr lang="en-US" sz="2400" dirty="0">
                <a:solidFill>
                  <a:sysClr val="windowText" lastClr="000000"/>
                </a:solidFill>
                <a:latin typeface="Times New Roman" pitchFamily="18" charset="0"/>
                <a:cs typeface="Times New Roman" pitchFamily="18" charset="0"/>
              </a:rPr>
              <a:t> </a:t>
            </a:r>
            <a:r>
              <a:rPr lang="en-US" sz="2400" dirty="0" smtClean="0">
                <a:solidFill>
                  <a:sysClr val="windowText" lastClr="000000"/>
                </a:solidFill>
                <a:latin typeface="Times New Roman" pitchFamily="18" charset="0"/>
                <a:cs typeface="Times New Roman" pitchFamily="18" charset="0"/>
              </a:rPr>
              <a:t>(</a:t>
            </a:r>
            <a:r>
              <a:rPr lang="en-US" sz="2400" dirty="0" err="1" smtClean="0">
                <a:solidFill>
                  <a:sysClr val="windowText" lastClr="000000"/>
                </a:solidFill>
                <a:latin typeface="Times New Roman" pitchFamily="18" charset="0"/>
                <a:cs typeface="Times New Roman" pitchFamily="18" charset="0"/>
              </a:rPr>
              <a:t>Nói</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câu</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có</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chứa</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vần</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ôn</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theo</a:t>
            </a:r>
            <a:r>
              <a:rPr lang="en-US" sz="2400" dirty="0" smtClean="0">
                <a:solidFill>
                  <a:sysClr val="windowText" lastClr="000000"/>
                </a:solidFill>
                <a:latin typeface="Times New Roman" pitchFamily="18" charset="0"/>
                <a:cs typeface="Times New Roman" pitchFamily="18" charset="0"/>
              </a:rPr>
              <a:t> ý </a:t>
            </a:r>
            <a:r>
              <a:rPr lang="en-US" sz="2400" dirty="0" err="1" smtClean="0">
                <a:solidFill>
                  <a:sysClr val="windowText" lastClr="000000"/>
                </a:solidFill>
                <a:latin typeface="Times New Roman" pitchFamily="18" charset="0"/>
                <a:cs typeface="Times New Roman" pitchFamily="18" charset="0"/>
              </a:rPr>
              <a:t>tưởng</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của</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học</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sinh</a:t>
            </a:r>
            <a:r>
              <a:rPr lang="en-US" sz="2400" dirty="0" smtClean="0">
                <a:solidFill>
                  <a:sysClr val="windowText" lastClr="000000"/>
                </a:solidFill>
                <a:latin typeface="Times New Roman" pitchFamily="18" charset="0"/>
                <a:cs typeface="Times New Roman" pitchFamily="18" charset="0"/>
              </a:rPr>
              <a:t>).</a:t>
            </a:r>
            <a:endParaRPr lang="vi-VN" sz="2400" dirty="0">
              <a:solidFill>
                <a:sysClr val="windowText" lastClr="000000"/>
              </a:solidFill>
              <a:latin typeface="Times New Roman" pitchFamily="18" charset="0"/>
              <a:cs typeface="Times New Roman" pitchFamily="18" charset="0"/>
            </a:endParaRPr>
          </a:p>
          <a:p>
            <a:pPr algn="just"/>
            <a:r>
              <a:rPr lang="en-US" sz="2400" b="1" dirty="0" smtClean="0">
                <a:solidFill>
                  <a:srgbClr val="FF0000"/>
                </a:solidFill>
                <a:latin typeface="Times New Roman" pitchFamily="18" charset="0"/>
                <a:cs typeface="Times New Roman" pitchFamily="18" charset="0"/>
              </a:rPr>
              <a:t>	* </a:t>
            </a:r>
            <a:r>
              <a:rPr lang="en-US" sz="2400" b="1" dirty="0" err="1">
                <a:solidFill>
                  <a:srgbClr val="FF0000"/>
                </a:solidFill>
                <a:latin typeface="Times New Roman" pitchFamily="18" charset="0"/>
                <a:cs typeface="Times New Roman" pitchFamily="18" charset="0"/>
              </a:rPr>
              <a:t>Phẩm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chất</a:t>
            </a:r>
            <a:r>
              <a:rPr lang="en-US" sz="2400" b="1" dirty="0">
                <a:solidFill>
                  <a:srgbClr val="FF0000"/>
                </a:solidFill>
                <a:latin typeface="Times New Roman" pitchFamily="18" charset="0"/>
                <a:cs typeface="Times New Roman" pitchFamily="18" charset="0"/>
              </a:rPr>
              <a:t>:</a:t>
            </a:r>
            <a:r>
              <a:rPr lang="en-US" sz="2400" dirty="0">
                <a:solidFill>
                  <a:srgbClr val="FF0000"/>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Tình</a:t>
            </a:r>
            <a:r>
              <a:rPr lang="en-US" sz="2400" dirty="0" smtClean="0">
                <a:solidFill>
                  <a:srgbClr val="FF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yêu</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quê</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hương</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yêu</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cảnh</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vật</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xung</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quanh</a:t>
            </a:r>
            <a:r>
              <a:rPr lang="en-US" sz="2400" dirty="0" smtClean="0">
                <a:solidFill>
                  <a:sysClr val="windowText" lastClr="000000"/>
                </a:solidFill>
                <a:latin typeface="Times New Roman" pitchFamily="18" charset="0"/>
                <a:cs typeface="Times New Roman" pitchFamily="18" charset="0"/>
              </a:rPr>
              <a:t>.</a:t>
            </a:r>
            <a:endParaRPr lang="en-US" sz="2400" dirty="0">
              <a:solidFill>
                <a:sysClr val="windowText" lastClr="000000"/>
              </a:solidFill>
              <a:latin typeface="Times New Roman" pitchFamily="18" charset="0"/>
              <a:cs typeface="Times New Roman" pitchFamily="18" charset="0"/>
            </a:endParaRPr>
          </a:p>
          <a:p>
            <a:pPr algn="ctr"/>
            <a:endParaRPr lang="vi-VN" dirty="0">
              <a:solidFill>
                <a:sysClr val="windowText" lastClr="000000"/>
              </a:solidFill>
              <a:latin typeface="Times New Roman" pitchFamily="18" charset="0"/>
              <a:cs typeface="Times New Roman" pitchFamily="18" charset="0"/>
            </a:endParaRPr>
          </a:p>
        </p:txBody>
      </p:sp>
      <p:sp>
        <p:nvSpPr>
          <p:cNvPr id="11" name="Rectangle 10"/>
          <p:cNvSpPr/>
          <p:nvPr/>
        </p:nvSpPr>
        <p:spPr>
          <a:xfrm>
            <a:off x="219761" y="4281713"/>
            <a:ext cx="11847321" cy="2328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dirty="0" smtClean="0">
              <a:solidFill>
                <a:srgbClr val="0070C0"/>
              </a:solidFill>
              <a:latin typeface="Times New Roman" pitchFamily="18" charset="0"/>
              <a:cs typeface="Times New Roman" pitchFamily="18" charset="0"/>
            </a:endParaRPr>
          </a:p>
          <a:p>
            <a:pPr algn="just"/>
            <a:r>
              <a:rPr lang="en-US" sz="2400" b="1" dirty="0" smtClean="0">
                <a:solidFill>
                  <a:srgbClr val="0070C0"/>
                </a:solidFill>
                <a:latin typeface="Times New Roman" pitchFamily="18" charset="0"/>
                <a:cs typeface="Times New Roman" pitchFamily="18" charset="0"/>
              </a:rPr>
              <a:t>	2. </a:t>
            </a:r>
            <a:r>
              <a:rPr lang="en-US" sz="2400" b="1" dirty="0" err="1" smtClean="0">
                <a:solidFill>
                  <a:srgbClr val="0070C0"/>
                </a:solidFill>
                <a:latin typeface="Times New Roman" pitchFamily="18" charset="0"/>
                <a:cs typeface="Times New Roman" pitchFamily="18" charset="0"/>
              </a:rPr>
              <a:t>Yêu</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cầu</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cần</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đạt</a:t>
            </a:r>
            <a:endParaRPr lang="en-US" sz="2400" b="1" dirty="0" smtClean="0">
              <a:solidFill>
                <a:srgbClr val="0070C0"/>
              </a:solidFill>
              <a:latin typeface="Times New Roman" pitchFamily="18" charset="0"/>
              <a:cs typeface="Times New Roman" pitchFamily="18" charset="0"/>
            </a:endParaRPr>
          </a:p>
          <a:p>
            <a:pPr lvl="0" indent="269875" algn="just" fontAlgn="base">
              <a:spcBef>
                <a:spcPct val="0"/>
              </a:spcBef>
              <a:spcAft>
                <a:spcPct val="0"/>
              </a:spcAft>
            </a:pPr>
            <a:r>
              <a:rPr lang="en-US" sz="2400" dirty="0" smtClean="0">
                <a:solidFill>
                  <a:schemeClr val="tx1"/>
                </a:solidFill>
                <a:latin typeface="Times New Roman" pitchFamily="18" charset="0"/>
                <a:ea typeface="Calibri" pitchFamily="34" charset="0"/>
                <a:cs typeface="Times New Roman" pitchFamily="18" charset="0"/>
              </a:rPr>
              <a:t>	</a:t>
            </a:r>
            <a:r>
              <a:rPr lang="vi-VN" sz="2400" dirty="0" smtClean="0">
                <a:solidFill>
                  <a:schemeClr val="tx1"/>
                </a:solidFill>
                <a:latin typeface="Times New Roman" pitchFamily="18" charset="0"/>
                <a:ea typeface="Calibri" pitchFamily="34" charset="0"/>
                <a:cs typeface="Times New Roman" pitchFamily="18" charset="0"/>
              </a:rPr>
              <a:t>Nhận diện được c</a:t>
            </a:r>
            <a:r>
              <a:rPr lang="vi-VN" sz="2400" dirty="0" smtClean="0">
                <a:solidFill>
                  <a:schemeClr val="tx1"/>
                </a:solidFill>
                <a:latin typeface="Calibri"/>
                <a:ea typeface="Calibri" pitchFamily="34" charset="0"/>
                <a:cs typeface="Times New Roman" pitchFamily="18" charset="0"/>
              </a:rPr>
              <a:t>á</a:t>
            </a:r>
            <a:r>
              <a:rPr lang="vi-VN" sz="2400" dirty="0" smtClean="0">
                <a:solidFill>
                  <a:schemeClr val="tx1"/>
                </a:solidFill>
                <a:latin typeface="Times New Roman" pitchFamily="18" charset="0"/>
                <a:ea typeface="Calibri" pitchFamily="34" charset="0"/>
                <a:cs typeface="Times New Roman" pitchFamily="18" charset="0"/>
              </a:rPr>
              <a:t>c vần </a:t>
            </a:r>
            <a:r>
              <a:rPr lang="vi-VN" sz="2400" i="1" dirty="0" smtClean="0">
                <a:solidFill>
                  <a:schemeClr val="tx1"/>
                </a:solidFill>
                <a:latin typeface="Times New Roman" pitchFamily="18" charset="0"/>
                <a:ea typeface="Calibri" pitchFamily="34" charset="0"/>
                <a:cs typeface="Times New Roman" pitchFamily="18" charset="0"/>
              </a:rPr>
              <a:t>ac, âc, ăc, oc, ôc, uc, ưc</a:t>
            </a:r>
            <a:r>
              <a:rPr lang="vi-VN" sz="2400" dirty="0" smtClean="0">
                <a:solidFill>
                  <a:schemeClr val="tx1"/>
                </a:solidFill>
                <a:latin typeface="Times New Roman" pitchFamily="18" charset="0"/>
                <a:ea typeface="Calibri" pitchFamily="34" charset="0"/>
                <a:cs typeface="Times New Roman" pitchFamily="18" charset="0"/>
              </a:rPr>
              <a:t>.</a:t>
            </a:r>
            <a:endParaRPr lang="en-US" sz="2400" dirty="0" smtClean="0">
              <a:solidFill>
                <a:schemeClr val="tx1"/>
              </a:solidFill>
              <a:latin typeface="Arial" pitchFamily="34" charset="0"/>
              <a:cs typeface="Arial" pitchFamily="34" charset="0"/>
            </a:endParaRPr>
          </a:p>
          <a:p>
            <a:pPr lvl="0" indent="269875" algn="just" eaLnBrk="0" fontAlgn="base" hangingPunct="0">
              <a:spcBef>
                <a:spcPct val="0"/>
              </a:spcBef>
              <a:spcAft>
                <a:spcPct val="0"/>
              </a:spcAft>
            </a:pP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Sử</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dụng</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được</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c</a:t>
            </a:r>
            <a:r>
              <a:rPr lang="en-US" sz="2400" dirty="0" err="1" smtClean="0">
                <a:solidFill>
                  <a:schemeClr val="tx1"/>
                </a:solidFill>
                <a:ea typeface="Calibri" pitchFamily="34" charset="0"/>
                <a:cs typeface="Times New Roman" pitchFamily="18" charset="0"/>
              </a:rPr>
              <a:t>á</a:t>
            </a:r>
            <a:r>
              <a:rPr lang="en-US" sz="2400" dirty="0" err="1" smtClean="0">
                <a:solidFill>
                  <a:schemeClr val="tx1"/>
                </a:solidFill>
                <a:latin typeface="Times New Roman" pitchFamily="18" charset="0"/>
                <a:ea typeface="Calibri" pitchFamily="34" charset="0"/>
                <a:cs typeface="Times New Roman" pitchFamily="18" charset="0"/>
              </a:rPr>
              <a:t>c</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vần</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đã</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học</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trong</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tuần</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để</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gh</a:t>
            </a:r>
            <a:r>
              <a:rPr lang="en-US" sz="2400" dirty="0" err="1" smtClean="0">
                <a:solidFill>
                  <a:schemeClr val="tx1"/>
                </a:solidFill>
                <a:ea typeface="Calibri" pitchFamily="34" charset="0"/>
                <a:cs typeface="Times New Roman" pitchFamily="18" charset="0"/>
              </a:rPr>
              <a:t>é</a:t>
            </a:r>
            <a:r>
              <a:rPr lang="en-US" sz="2400" dirty="0" err="1" smtClean="0">
                <a:solidFill>
                  <a:schemeClr val="tx1"/>
                </a:solidFill>
                <a:latin typeface="Times New Roman" pitchFamily="18" charset="0"/>
                <a:ea typeface="Calibri" pitchFamily="34" charset="0"/>
                <a:cs typeface="Times New Roman" pitchFamily="18" charset="0"/>
              </a:rPr>
              <a:t>p</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tiếng</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mới</a:t>
            </a:r>
            <a:r>
              <a:rPr lang="vi-VN" sz="2400" dirty="0" smtClean="0">
                <a:solidFill>
                  <a:schemeClr val="tx1"/>
                </a:solidFill>
                <a:latin typeface="Times New Roman" pitchFamily="18" charset="0"/>
                <a:ea typeface="Calibri" pitchFamily="34" charset="0"/>
                <a:cs typeface="Times New Roman" pitchFamily="18" charset="0"/>
              </a:rPr>
              <a:t>.</a:t>
            </a:r>
            <a:endParaRPr lang="en-US" sz="2400" dirty="0" smtClean="0">
              <a:solidFill>
                <a:schemeClr val="tx1"/>
              </a:solidFill>
              <a:latin typeface="Times New Roman" pitchFamily="18" charset="0"/>
              <a:ea typeface="Calibri" pitchFamily="34" charset="0"/>
              <a:cs typeface="Times New Roman" pitchFamily="18" charset="0"/>
            </a:endParaRPr>
          </a:p>
          <a:p>
            <a:pPr lvl="0" indent="269875" algn="just" eaLnBrk="0" fontAlgn="base" hangingPunct="0">
              <a:spcBef>
                <a:spcPct val="0"/>
              </a:spcBef>
              <a:spcAft>
                <a:spcPct val="0"/>
              </a:spcAft>
            </a:pPr>
            <a:r>
              <a:rPr lang="en-US" sz="2400" dirty="0" smtClean="0">
                <a:solidFill>
                  <a:schemeClr val="tx1"/>
                </a:solidFill>
                <a:latin typeface="Times New Roman" pitchFamily="18" charset="0"/>
                <a:ea typeface="Calibri" pitchFamily="34" charset="0"/>
                <a:cs typeface="Times New Roman" pitchFamily="18" charset="0"/>
              </a:rPr>
              <a:t>	</a:t>
            </a:r>
            <a:r>
              <a:rPr lang="vi-VN" sz="2400" dirty="0" smtClean="0">
                <a:solidFill>
                  <a:schemeClr val="tx1"/>
                </a:solidFill>
                <a:latin typeface="Times New Roman" pitchFamily="18" charset="0"/>
                <a:ea typeface="Calibri" pitchFamily="34" charset="0"/>
                <a:cs typeface="Times New Roman" pitchFamily="18" charset="0"/>
              </a:rPr>
              <a:t>Đ</a:t>
            </a:r>
            <a:r>
              <a:rPr lang="vi-VN" sz="2400" dirty="0" smtClean="0">
                <a:solidFill>
                  <a:schemeClr val="tx1"/>
                </a:solidFill>
                <a:latin typeface="Calibri"/>
                <a:ea typeface="Calibri" pitchFamily="34" charset="0"/>
                <a:cs typeface="Times New Roman" pitchFamily="18" charset="0"/>
              </a:rPr>
              <a:t>á</a:t>
            </a:r>
            <a:r>
              <a:rPr lang="vi-VN" sz="2400" dirty="0" smtClean="0">
                <a:solidFill>
                  <a:schemeClr val="tx1"/>
                </a:solidFill>
                <a:latin typeface="Times New Roman" pitchFamily="18" charset="0"/>
                <a:ea typeface="Calibri" pitchFamily="34" charset="0"/>
                <a:cs typeface="Times New Roman" pitchFamily="18" charset="0"/>
              </a:rPr>
              <a:t>nh vần v</a:t>
            </a:r>
            <a:r>
              <a:rPr lang="vi-VN" sz="2400" dirty="0" smtClean="0">
                <a:solidFill>
                  <a:schemeClr val="tx1"/>
                </a:solidFill>
                <a:latin typeface="Calibri"/>
                <a:ea typeface="Calibri" pitchFamily="34" charset="0"/>
                <a:cs typeface="Times New Roman" pitchFamily="18" charset="0"/>
              </a:rPr>
              <a:t>à</a:t>
            </a:r>
            <a:r>
              <a:rPr lang="vi-VN" sz="2400" dirty="0" smtClean="0">
                <a:solidFill>
                  <a:schemeClr val="tx1"/>
                </a:solidFill>
                <a:latin typeface="Times New Roman" pitchFamily="18" charset="0"/>
                <a:ea typeface="Calibri" pitchFamily="34" charset="0"/>
                <a:cs typeface="Times New Roman" pitchFamily="18" charset="0"/>
              </a:rPr>
              <a:t> bước đầu đọc trơn b</a:t>
            </a:r>
            <a:r>
              <a:rPr lang="vi-VN" sz="2400" dirty="0" smtClean="0">
                <a:solidFill>
                  <a:schemeClr val="tx1"/>
                </a:solidFill>
                <a:latin typeface="Calibri"/>
                <a:ea typeface="Calibri" pitchFamily="34" charset="0"/>
                <a:cs typeface="Times New Roman" pitchFamily="18" charset="0"/>
              </a:rPr>
              <a:t>à</a:t>
            </a:r>
            <a:r>
              <a:rPr lang="vi-VN" sz="2400" dirty="0" smtClean="0">
                <a:solidFill>
                  <a:schemeClr val="tx1"/>
                </a:solidFill>
                <a:latin typeface="Times New Roman" pitchFamily="18" charset="0"/>
                <a:ea typeface="Calibri" pitchFamily="34" charset="0"/>
                <a:cs typeface="Times New Roman" pitchFamily="18" charset="0"/>
              </a:rPr>
              <a:t>i đọc.</a:t>
            </a:r>
            <a:endParaRPr lang="en-US" sz="2400" dirty="0" smtClean="0">
              <a:solidFill>
                <a:schemeClr val="tx1"/>
              </a:solidFill>
              <a:latin typeface="Arial" pitchFamily="34" charset="0"/>
              <a:cs typeface="Arial" pitchFamily="34" charset="0"/>
            </a:endParaRPr>
          </a:p>
          <a:p>
            <a:pPr algn="just"/>
            <a:endParaRPr lang="vi-VN" sz="2400" dirty="0" smtClean="0">
              <a:solidFill>
                <a:sysClr val="windowText" lastClr="000000"/>
              </a:solidFill>
              <a:latin typeface="Times New Roman" pitchFamily="18" charset="0"/>
              <a:cs typeface="Times New Roman" pitchFamily="18" charset="0"/>
            </a:endParaRPr>
          </a:p>
          <a:p>
            <a:pPr algn="ctr"/>
            <a:endParaRPr lang="vi-VN" dirty="0">
              <a:solidFill>
                <a:sysClr val="windowText" lastClr="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0109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inh nen 1"/>
          <p:cNvPicPr>
            <a:picLocks noChangeAspect="1" noChangeArrowheads="1"/>
          </p:cNvPicPr>
          <p:nvPr/>
        </p:nvPicPr>
        <p:blipFill>
          <a:blip r:embed="rId4"/>
          <a:srcRect/>
          <a:stretch>
            <a:fillRect/>
          </a:stretch>
        </p:blipFill>
        <p:spPr bwMode="auto">
          <a:xfrm>
            <a:off x="0" y="0"/>
            <a:ext cx="12192000" cy="6858000"/>
          </a:xfrm>
          <a:prstGeom prst="rect">
            <a:avLst/>
          </a:prstGeom>
          <a:noFill/>
          <a:ln w="9525">
            <a:noFill/>
            <a:miter lim="800000"/>
            <a:headEnd/>
            <a:tailEnd/>
          </a:ln>
        </p:spPr>
      </p:pic>
      <p:sp>
        <p:nvSpPr>
          <p:cNvPr id="669719" name="WordArt 23"/>
          <p:cNvSpPr>
            <a:spLocks noChangeArrowheads="1" noChangeShapeType="1" noTextEdit="1"/>
          </p:cNvSpPr>
          <p:nvPr/>
        </p:nvSpPr>
        <p:spPr bwMode="auto">
          <a:xfrm>
            <a:off x="304800" y="304800"/>
            <a:ext cx="8432800" cy="762000"/>
          </a:xfrm>
          <a:prstGeom prst="rect">
            <a:avLst/>
          </a:prstGeom>
        </p:spPr>
        <p:txBody>
          <a:bodyPr wrap="none" fromWordArt="1">
            <a:prstTxWarp prst="textPlain">
              <a:avLst>
                <a:gd name="adj" fmla="val 50000"/>
              </a:avLst>
            </a:prstTxWarp>
            <a:scene3d>
              <a:camera prst="legacyObliqueTopRight"/>
              <a:lightRig rig="legacyFlat3" dir="b"/>
            </a:scene3d>
            <a:sp3d extrusionH="430200" prstMaterial="legacyMatte">
              <a:extrusionClr>
                <a:srgbClr val="800000"/>
              </a:extrusionClr>
            </a:sp3d>
          </a:bodyPr>
          <a:lstStyle/>
          <a:p>
            <a:pPr algn="ctr"/>
            <a:r>
              <a:rPr lang="en-US" sz="3600" kern="10">
                <a:ln w="9525">
                  <a:round/>
                  <a:headEnd/>
                  <a:tailEnd/>
                </a:ln>
                <a:gradFill rotWithShape="1">
                  <a:gsLst>
                    <a:gs pos="0">
                      <a:srgbClr val="762F00"/>
                    </a:gs>
                    <a:gs pos="100000">
                      <a:srgbClr val="FF6600"/>
                    </a:gs>
                  </a:gsLst>
                  <a:path path="rect">
                    <a:fillToRect l="50000" t="50000" r="50000" b="50000"/>
                  </a:path>
                </a:gradFill>
                <a:latin typeface="VNI-Duff"/>
              </a:rPr>
              <a:t>Troø chôi</a:t>
            </a:r>
          </a:p>
        </p:txBody>
      </p:sp>
      <p:grpSp>
        <p:nvGrpSpPr>
          <p:cNvPr id="2" name="Group 24"/>
          <p:cNvGrpSpPr>
            <a:grpSpLocks/>
          </p:cNvGrpSpPr>
          <p:nvPr/>
        </p:nvGrpSpPr>
        <p:grpSpPr bwMode="auto">
          <a:xfrm>
            <a:off x="609600" y="3048000"/>
            <a:ext cx="11074400" cy="3067050"/>
            <a:chOff x="132" y="1824"/>
            <a:chExt cx="5232" cy="1932"/>
          </a:xfrm>
        </p:grpSpPr>
        <p:sp>
          <p:nvSpPr>
            <p:cNvPr id="8218" name="WordArt 25"/>
            <p:cNvSpPr>
              <a:spLocks noChangeArrowheads="1" noChangeShapeType="1" noTextEdit="1"/>
            </p:cNvSpPr>
            <p:nvPr/>
          </p:nvSpPr>
          <p:spPr bwMode="auto">
            <a:xfrm>
              <a:off x="192" y="1824"/>
              <a:ext cx="4800" cy="1932"/>
            </a:xfrm>
            <a:prstGeom prst="rect">
              <a:avLst/>
            </a:prstGeom>
          </p:spPr>
          <p:txBody>
            <a:bodyPr wrap="none" fromWordArt="1">
              <a:prstTxWarp prst="textWave2">
                <a:avLst>
                  <a:gd name="adj1" fmla="val 13005"/>
                  <a:gd name="adj2" fmla="val 0"/>
                </a:avLst>
              </a:prstTxWarp>
              <a:scene3d>
                <a:camera prst="legacyObliqueTopRight"/>
                <a:lightRig rig="legacyFlat3" dir="b"/>
              </a:scene3d>
              <a:sp3d extrusionH="430200" prstMaterial="legacyMatte">
                <a:extrusionClr>
                  <a:schemeClr val="accent1"/>
                </a:extrusionClr>
              </a:sp3d>
            </a:bodyPr>
            <a:lstStyle/>
            <a:p>
              <a:pPr algn="ctr"/>
              <a:r>
                <a:rPr lang="en-US" sz="3600" kern="10">
                  <a:ln w="9525">
                    <a:round/>
                    <a:headEnd/>
                    <a:tailEnd/>
                  </a:ln>
                  <a:solidFill>
                    <a:schemeClr val="accent1"/>
                  </a:solidFill>
                  <a:latin typeface="VNI-Duff"/>
                </a:rPr>
                <a:t>Rung chuoâng vaøng</a:t>
              </a:r>
            </a:p>
          </p:txBody>
        </p:sp>
        <p:sp>
          <p:nvSpPr>
            <p:cNvPr id="8219" name="WordArt 26"/>
            <p:cNvSpPr>
              <a:spLocks noChangeArrowheads="1" noChangeShapeType="1" noTextEdit="1"/>
            </p:cNvSpPr>
            <p:nvPr/>
          </p:nvSpPr>
          <p:spPr bwMode="auto">
            <a:xfrm>
              <a:off x="132" y="1968"/>
              <a:ext cx="5232" cy="1776"/>
            </a:xfrm>
            <a:prstGeom prst="rect">
              <a:avLst/>
            </a:prstGeom>
          </p:spPr>
          <p:txBody>
            <a:bodyPr wrap="none" fromWordArt="1">
              <a:prstTxWarp prst="textWave2">
                <a:avLst>
                  <a:gd name="adj1" fmla="val 13005"/>
                  <a:gd name="adj2" fmla="val 0"/>
                </a:avLst>
              </a:prstTxWarp>
            </a:bodyPr>
            <a:lstStyle/>
            <a:p>
              <a:pPr algn="ctr"/>
              <a:r>
                <a:rPr lang="vi-VN" sz="3600" kern="10">
                  <a:ln w="9525">
                    <a:solidFill>
                      <a:srgbClr val="000000"/>
                    </a:solidFill>
                    <a:round/>
                    <a:headEnd/>
                    <a:tailEnd/>
                  </a:ln>
                  <a:solidFill>
                    <a:srgbClr val="FC3E59"/>
                  </a:solidFill>
                  <a:effectLst>
                    <a:outerShdw dist="107763" dir="18900000" algn="ctr" rotWithShape="0">
                      <a:srgbClr val="868686">
                        <a:alpha val="50000"/>
                      </a:srgbClr>
                    </a:outerShdw>
                  </a:effectLst>
                </a:rPr>
                <a:t>Rung chuôngvàng</a:t>
              </a:r>
              <a:endParaRPr lang="en-US" sz="3600" kern="10">
                <a:ln w="9525">
                  <a:solidFill>
                    <a:srgbClr val="000000"/>
                  </a:solidFill>
                  <a:round/>
                  <a:headEnd/>
                  <a:tailEnd/>
                </a:ln>
                <a:solidFill>
                  <a:srgbClr val="FC3E59"/>
                </a:solidFill>
                <a:effectLst>
                  <a:outerShdw dist="107763" dir="18900000" algn="ctr" rotWithShape="0">
                    <a:srgbClr val="868686">
                      <a:alpha val="50000"/>
                    </a:srgbClr>
                  </a:outerShdw>
                </a:effectLst>
                <a:latin typeface="VNI-Thufap2"/>
              </a:endParaRPr>
            </a:p>
          </p:txBody>
        </p:sp>
      </p:grpSp>
      <p:grpSp>
        <p:nvGrpSpPr>
          <p:cNvPr id="3" name="Group 27"/>
          <p:cNvGrpSpPr>
            <a:grpSpLocks/>
          </p:cNvGrpSpPr>
          <p:nvPr/>
        </p:nvGrpSpPr>
        <p:grpSpPr bwMode="auto">
          <a:xfrm rot="-2500507">
            <a:off x="2286000" y="1828800"/>
            <a:ext cx="2393951" cy="1676400"/>
            <a:chOff x="1200" y="1104"/>
            <a:chExt cx="1584" cy="1536"/>
          </a:xfrm>
        </p:grpSpPr>
        <p:grpSp>
          <p:nvGrpSpPr>
            <p:cNvPr id="4" name="Group 28"/>
            <p:cNvGrpSpPr>
              <a:grpSpLocks/>
            </p:cNvGrpSpPr>
            <p:nvPr/>
          </p:nvGrpSpPr>
          <p:grpSpPr bwMode="auto">
            <a:xfrm rot="1545882">
              <a:off x="1200" y="1104"/>
              <a:ext cx="1584" cy="1536"/>
              <a:chOff x="1956" y="1536"/>
              <a:chExt cx="1584" cy="1536"/>
            </a:xfrm>
          </p:grpSpPr>
          <p:sp>
            <p:nvSpPr>
              <p:cNvPr id="8215" name="Freeform 29"/>
              <p:cNvSpPr>
                <a:spLocks/>
              </p:cNvSpPr>
              <p:nvPr/>
            </p:nvSpPr>
            <p:spPr bwMode="auto">
              <a:xfrm>
                <a:off x="2028" y="1536"/>
                <a:ext cx="1416" cy="1116"/>
              </a:xfrm>
              <a:custGeom>
                <a:avLst/>
                <a:gdLst>
                  <a:gd name="T0" fmla="*/ 0 w 1416"/>
                  <a:gd name="T1" fmla="*/ 477 h 1482"/>
                  <a:gd name="T2" fmla="*/ 264 w 1416"/>
                  <a:gd name="T3" fmla="*/ 386 h 1482"/>
                  <a:gd name="T4" fmla="*/ 432 w 1416"/>
                  <a:gd name="T5" fmla="*/ 59 h 1482"/>
                  <a:gd name="T6" fmla="*/ 1032 w 1416"/>
                  <a:gd name="T7" fmla="*/ 56 h 1482"/>
                  <a:gd name="T8" fmla="*/ 1212 w 1416"/>
                  <a:gd name="T9" fmla="*/ 395 h 1482"/>
                  <a:gd name="T10" fmla="*/ 1416 w 1416"/>
                  <a:gd name="T11" fmla="*/ 477 h 1482"/>
                  <a:gd name="T12" fmla="*/ 0 60000 65536"/>
                  <a:gd name="T13" fmla="*/ 0 60000 65536"/>
                  <a:gd name="T14" fmla="*/ 0 60000 65536"/>
                  <a:gd name="T15" fmla="*/ 0 60000 65536"/>
                  <a:gd name="T16" fmla="*/ 0 60000 65536"/>
                  <a:gd name="T17" fmla="*/ 0 60000 65536"/>
                  <a:gd name="T18" fmla="*/ 0 w 1416"/>
                  <a:gd name="T19" fmla="*/ 0 h 1482"/>
                  <a:gd name="T20" fmla="*/ 1416 w 1416"/>
                  <a:gd name="T21" fmla="*/ 1482 h 1482"/>
                </a:gdLst>
                <a:ahLst/>
                <a:cxnLst>
                  <a:cxn ang="T12">
                    <a:pos x="T0" y="T1"/>
                  </a:cxn>
                  <a:cxn ang="T13">
                    <a:pos x="T2" y="T3"/>
                  </a:cxn>
                  <a:cxn ang="T14">
                    <a:pos x="T4" y="T5"/>
                  </a:cxn>
                  <a:cxn ang="T15">
                    <a:pos x="T6" y="T7"/>
                  </a:cxn>
                  <a:cxn ang="T16">
                    <a:pos x="T8" y="T9"/>
                  </a:cxn>
                  <a:cxn ang="T17">
                    <a:pos x="T10" y="T11"/>
                  </a:cxn>
                </a:cxnLst>
                <a:rect l="T18" t="T19" r="T20" b="T21"/>
                <a:pathLst>
                  <a:path w="1416" h="1482">
                    <a:moveTo>
                      <a:pt x="0" y="1482"/>
                    </a:moveTo>
                    <a:cubicBezTo>
                      <a:pt x="44" y="1437"/>
                      <a:pt x="192" y="1418"/>
                      <a:pt x="264" y="1202"/>
                    </a:cubicBezTo>
                    <a:cubicBezTo>
                      <a:pt x="336" y="986"/>
                      <a:pt x="304" y="357"/>
                      <a:pt x="432" y="186"/>
                    </a:cubicBezTo>
                    <a:cubicBezTo>
                      <a:pt x="560" y="15"/>
                      <a:pt x="902" y="0"/>
                      <a:pt x="1032" y="174"/>
                    </a:cubicBezTo>
                    <a:cubicBezTo>
                      <a:pt x="1162" y="348"/>
                      <a:pt x="1148" y="1012"/>
                      <a:pt x="1212" y="1230"/>
                    </a:cubicBezTo>
                    <a:cubicBezTo>
                      <a:pt x="1276" y="1448"/>
                      <a:pt x="1374" y="1430"/>
                      <a:pt x="1416" y="1482"/>
                    </a:cubicBezTo>
                  </a:path>
                </a:pathLst>
              </a:custGeom>
              <a:gradFill rotWithShape="1">
                <a:gsLst>
                  <a:gs pos="0">
                    <a:schemeClr val="bg1"/>
                  </a:gs>
                  <a:gs pos="100000">
                    <a:srgbClr val="C0E40A"/>
                  </a:gs>
                </a:gsLst>
                <a:path path="rect">
                  <a:fillToRect l="50000" t="50000" r="50000" b="50000"/>
                </a:path>
              </a:gradFill>
              <a:ln w="9525">
                <a:solidFill>
                  <a:schemeClr val="tx1"/>
                </a:solidFill>
                <a:round/>
                <a:headEnd/>
                <a:tailEnd/>
              </a:ln>
            </p:spPr>
            <p:txBody>
              <a:bodyPr/>
              <a:lstStyle/>
              <a:p>
                <a:endParaRPr lang="en-US"/>
              </a:p>
            </p:txBody>
          </p:sp>
          <p:sp>
            <p:nvSpPr>
              <p:cNvPr id="8216" name="Oval 30"/>
              <p:cNvSpPr>
                <a:spLocks noChangeArrowheads="1"/>
              </p:cNvSpPr>
              <p:nvPr/>
            </p:nvSpPr>
            <p:spPr bwMode="auto">
              <a:xfrm>
                <a:off x="1956" y="2496"/>
                <a:ext cx="1584" cy="576"/>
              </a:xfrm>
              <a:prstGeom prst="ellipse">
                <a:avLst/>
              </a:prstGeom>
              <a:gradFill rotWithShape="1">
                <a:gsLst>
                  <a:gs pos="0">
                    <a:srgbClr val="F6F967"/>
                  </a:gs>
                  <a:gs pos="100000">
                    <a:schemeClr val="bg1"/>
                  </a:gs>
                </a:gsLst>
                <a:lin ang="5400000" scaled="1"/>
              </a:gradFill>
              <a:ln w="9525">
                <a:solidFill>
                  <a:schemeClr val="tx1"/>
                </a:solidFill>
                <a:round/>
                <a:headEnd/>
                <a:tailEnd/>
              </a:ln>
            </p:spPr>
            <p:txBody>
              <a:bodyPr wrap="none" anchor="ctr"/>
              <a:lstStyle/>
              <a:p>
                <a:pPr algn="ctr" eaLnBrk="0" hangingPunct="0"/>
                <a:endParaRPr lang="en-US" sz="1800">
                  <a:latin typeface="Arial" charset="0"/>
                  <a:cs typeface="Arial" charset="0"/>
                </a:endParaRPr>
              </a:p>
            </p:txBody>
          </p:sp>
          <p:sp>
            <p:nvSpPr>
              <p:cNvPr id="8217" name="Oval 31"/>
              <p:cNvSpPr>
                <a:spLocks noChangeArrowheads="1"/>
              </p:cNvSpPr>
              <p:nvPr/>
            </p:nvSpPr>
            <p:spPr bwMode="auto">
              <a:xfrm>
                <a:off x="1968" y="2556"/>
                <a:ext cx="1536" cy="480"/>
              </a:xfrm>
              <a:prstGeom prst="ellipse">
                <a:avLst/>
              </a:prstGeom>
              <a:gradFill rotWithShape="1">
                <a:gsLst>
                  <a:gs pos="0">
                    <a:schemeClr val="tx2"/>
                  </a:gs>
                  <a:gs pos="100000">
                    <a:srgbClr val="DEF85E"/>
                  </a:gs>
                </a:gsLst>
                <a:path path="shape">
                  <a:fillToRect l="50000" t="50000" r="50000" b="50000"/>
                </a:path>
              </a:gradFill>
              <a:ln w="9525">
                <a:solidFill>
                  <a:srgbClr val="BAC808"/>
                </a:solidFill>
                <a:round/>
                <a:headEnd/>
                <a:tailEnd/>
              </a:ln>
            </p:spPr>
            <p:txBody>
              <a:bodyPr wrap="none" anchor="ctr"/>
              <a:lstStyle/>
              <a:p>
                <a:pPr algn="ctr" eaLnBrk="0" hangingPunct="0"/>
                <a:endParaRPr lang="en-US" sz="1800">
                  <a:latin typeface="Arial" charset="0"/>
                  <a:cs typeface="Arial" charset="0"/>
                </a:endParaRPr>
              </a:p>
            </p:txBody>
          </p:sp>
        </p:grpSp>
        <p:sp>
          <p:nvSpPr>
            <p:cNvPr id="8213" name="Oval 32"/>
            <p:cNvSpPr>
              <a:spLocks noChangeArrowheads="1"/>
            </p:cNvSpPr>
            <p:nvPr/>
          </p:nvSpPr>
          <p:spPr bwMode="auto">
            <a:xfrm>
              <a:off x="1632" y="2208"/>
              <a:ext cx="240" cy="240"/>
            </a:xfrm>
            <a:prstGeom prst="ellipse">
              <a:avLst/>
            </a:prstGeom>
            <a:gradFill rotWithShape="1">
              <a:gsLst>
                <a:gs pos="0">
                  <a:schemeClr val="bg1"/>
                </a:gs>
                <a:gs pos="100000">
                  <a:schemeClr val="folHlink"/>
                </a:gs>
              </a:gsLst>
              <a:path path="shape">
                <a:fillToRect l="50000" t="50000" r="50000" b="50000"/>
              </a:path>
            </a:gradFill>
            <a:ln w="9525">
              <a:solidFill>
                <a:schemeClr val="folHlink"/>
              </a:solidFill>
              <a:round/>
              <a:headEnd/>
              <a:tailEnd/>
            </a:ln>
          </p:spPr>
          <p:txBody>
            <a:bodyPr wrap="none" anchor="ctr"/>
            <a:lstStyle/>
            <a:p>
              <a:pPr algn="ctr" eaLnBrk="0" hangingPunct="0"/>
              <a:endParaRPr lang="en-US" sz="1800">
                <a:latin typeface="Arial" charset="0"/>
                <a:cs typeface="Arial" charset="0"/>
              </a:endParaRPr>
            </a:p>
          </p:txBody>
        </p:sp>
        <p:sp>
          <p:nvSpPr>
            <p:cNvPr id="8214" name="Line 33"/>
            <p:cNvSpPr>
              <a:spLocks noChangeShapeType="1"/>
            </p:cNvSpPr>
            <p:nvPr/>
          </p:nvSpPr>
          <p:spPr bwMode="auto">
            <a:xfrm flipV="1">
              <a:off x="1824" y="2112"/>
              <a:ext cx="96" cy="144"/>
            </a:xfrm>
            <a:prstGeom prst="line">
              <a:avLst/>
            </a:prstGeom>
            <a:noFill/>
            <a:ln w="9525">
              <a:solidFill>
                <a:schemeClr val="tx1"/>
              </a:solidFill>
              <a:round/>
              <a:headEnd/>
              <a:tailEnd/>
            </a:ln>
          </p:spPr>
          <p:txBody>
            <a:bodyPr/>
            <a:lstStyle/>
            <a:p>
              <a:endParaRPr lang="en-US"/>
            </a:p>
          </p:txBody>
        </p:sp>
      </p:grpSp>
      <p:grpSp>
        <p:nvGrpSpPr>
          <p:cNvPr id="5" name="Group 34"/>
          <p:cNvGrpSpPr>
            <a:grpSpLocks/>
          </p:cNvGrpSpPr>
          <p:nvPr/>
        </p:nvGrpSpPr>
        <p:grpSpPr bwMode="auto">
          <a:xfrm rot="-2500507">
            <a:off x="4673601" y="1676400"/>
            <a:ext cx="2089151" cy="1676400"/>
            <a:chOff x="1200" y="1104"/>
            <a:chExt cx="1584" cy="1536"/>
          </a:xfrm>
        </p:grpSpPr>
        <p:grpSp>
          <p:nvGrpSpPr>
            <p:cNvPr id="6" name="Group 35"/>
            <p:cNvGrpSpPr>
              <a:grpSpLocks/>
            </p:cNvGrpSpPr>
            <p:nvPr/>
          </p:nvGrpSpPr>
          <p:grpSpPr bwMode="auto">
            <a:xfrm rot="1545882">
              <a:off x="1200" y="1104"/>
              <a:ext cx="1584" cy="1536"/>
              <a:chOff x="1956" y="1536"/>
              <a:chExt cx="1584" cy="1536"/>
            </a:xfrm>
          </p:grpSpPr>
          <p:sp>
            <p:nvSpPr>
              <p:cNvPr id="8209" name="Freeform 36"/>
              <p:cNvSpPr>
                <a:spLocks/>
              </p:cNvSpPr>
              <p:nvPr/>
            </p:nvSpPr>
            <p:spPr bwMode="auto">
              <a:xfrm>
                <a:off x="2028" y="1536"/>
                <a:ext cx="1416" cy="1116"/>
              </a:xfrm>
              <a:custGeom>
                <a:avLst/>
                <a:gdLst>
                  <a:gd name="T0" fmla="*/ 0 w 1416"/>
                  <a:gd name="T1" fmla="*/ 477 h 1482"/>
                  <a:gd name="T2" fmla="*/ 264 w 1416"/>
                  <a:gd name="T3" fmla="*/ 386 h 1482"/>
                  <a:gd name="T4" fmla="*/ 432 w 1416"/>
                  <a:gd name="T5" fmla="*/ 59 h 1482"/>
                  <a:gd name="T6" fmla="*/ 1032 w 1416"/>
                  <a:gd name="T7" fmla="*/ 56 h 1482"/>
                  <a:gd name="T8" fmla="*/ 1212 w 1416"/>
                  <a:gd name="T9" fmla="*/ 395 h 1482"/>
                  <a:gd name="T10" fmla="*/ 1416 w 1416"/>
                  <a:gd name="T11" fmla="*/ 477 h 1482"/>
                  <a:gd name="T12" fmla="*/ 0 60000 65536"/>
                  <a:gd name="T13" fmla="*/ 0 60000 65536"/>
                  <a:gd name="T14" fmla="*/ 0 60000 65536"/>
                  <a:gd name="T15" fmla="*/ 0 60000 65536"/>
                  <a:gd name="T16" fmla="*/ 0 60000 65536"/>
                  <a:gd name="T17" fmla="*/ 0 60000 65536"/>
                  <a:gd name="T18" fmla="*/ 0 w 1416"/>
                  <a:gd name="T19" fmla="*/ 0 h 1482"/>
                  <a:gd name="T20" fmla="*/ 1416 w 1416"/>
                  <a:gd name="T21" fmla="*/ 1482 h 1482"/>
                </a:gdLst>
                <a:ahLst/>
                <a:cxnLst>
                  <a:cxn ang="T12">
                    <a:pos x="T0" y="T1"/>
                  </a:cxn>
                  <a:cxn ang="T13">
                    <a:pos x="T2" y="T3"/>
                  </a:cxn>
                  <a:cxn ang="T14">
                    <a:pos x="T4" y="T5"/>
                  </a:cxn>
                  <a:cxn ang="T15">
                    <a:pos x="T6" y="T7"/>
                  </a:cxn>
                  <a:cxn ang="T16">
                    <a:pos x="T8" y="T9"/>
                  </a:cxn>
                  <a:cxn ang="T17">
                    <a:pos x="T10" y="T11"/>
                  </a:cxn>
                </a:cxnLst>
                <a:rect l="T18" t="T19" r="T20" b="T21"/>
                <a:pathLst>
                  <a:path w="1416" h="1482">
                    <a:moveTo>
                      <a:pt x="0" y="1482"/>
                    </a:moveTo>
                    <a:cubicBezTo>
                      <a:pt x="44" y="1437"/>
                      <a:pt x="192" y="1418"/>
                      <a:pt x="264" y="1202"/>
                    </a:cubicBezTo>
                    <a:cubicBezTo>
                      <a:pt x="336" y="986"/>
                      <a:pt x="304" y="357"/>
                      <a:pt x="432" y="186"/>
                    </a:cubicBezTo>
                    <a:cubicBezTo>
                      <a:pt x="560" y="15"/>
                      <a:pt x="902" y="0"/>
                      <a:pt x="1032" y="174"/>
                    </a:cubicBezTo>
                    <a:cubicBezTo>
                      <a:pt x="1162" y="348"/>
                      <a:pt x="1148" y="1012"/>
                      <a:pt x="1212" y="1230"/>
                    </a:cubicBezTo>
                    <a:cubicBezTo>
                      <a:pt x="1276" y="1448"/>
                      <a:pt x="1374" y="1430"/>
                      <a:pt x="1416" y="1482"/>
                    </a:cubicBezTo>
                  </a:path>
                </a:pathLst>
              </a:custGeom>
              <a:gradFill rotWithShape="1">
                <a:gsLst>
                  <a:gs pos="0">
                    <a:schemeClr val="bg1"/>
                  </a:gs>
                  <a:gs pos="100000">
                    <a:srgbClr val="C0E40A"/>
                  </a:gs>
                </a:gsLst>
                <a:path path="rect">
                  <a:fillToRect l="50000" t="50000" r="50000" b="50000"/>
                </a:path>
              </a:gradFill>
              <a:ln w="9525">
                <a:solidFill>
                  <a:schemeClr val="tx1"/>
                </a:solidFill>
                <a:round/>
                <a:headEnd/>
                <a:tailEnd/>
              </a:ln>
            </p:spPr>
            <p:txBody>
              <a:bodyPr/>
              <a:lstStyle/>
              <a:p>
                <a:endParaRPr lang="en-US"/>
              </a:p>
            </p:txBody>
          </p:sp>
          <p:sp>
            <p:nvSpPr>
              <p:cNvPr id="8210" name="Oval 37"/>
              <p:cNvSpPr>
                <a:spLocks noChangeArrowheads="1"/>
              </p:cNvSpPr>
              <p:nvPr/>
            </p:nvSpPr>
            <p:spPr bwMode="auto">
              <a:xfrm>
                <a:off x="1956" y="2496"/>
                <a:ext cx="1584" cy="576"/>
              </a:xfrm>
              <a:prstGeom prst="ellipse">
                <a:avLst/>
              </a:prstGeom>
              <a:gradFill rotWithShape="1">
                <a:gsLst>
                  <a:gs pos="0">
                    <a:srgbClr val="F6F967"/>
                  </a:gs>
                  <a:gs pos="100000">
                    <a:schemeClr val="bg1"/>
                  </a:gs>
                </a:gsLst>
                <a:lin ang="5400000" scaled="1"/>
              </a:gradFill>
              <a:ln w="9525">
                <a:solidFill>
                  <a:schemeClr val="tx1"/>
                </a:solidFill>
                <a:round/>
                <a:headEnd/>
                <a:tailEnd/>
              </a:ln>
            </p:spPr>
            <p:txBody>
              <a:bodyPr wrap="none" anchor="ctr"/>
              <a:lstStyle/>
              <a:p>
                <a:pPr algn="ctr" eaLnBrk="0" hangingPunct="0"/>
                <a:endParaRPr lang="en-US" sz="1800">
                  <a:latin typeface="Arial" charset="0"/>
                  <a:cs typeface="Arial" charset="0"/>
                </a:endParaRPr>
              </a:p>
            </p:txBody>
          </p:sp>
          <p:sp>
            <p:nvSpPr>
              <p:cNvPr id="8211" name="Oval 38"/>
              <p:cNvSpPr>
                <a:spLocks noChangeArrowheads="1"/>
              </p:cNvSpPr>
              <p:nvPr/>
            </p:nvSpPr>
            <p:spPr bwMode="auto">
              <a:xfrm>
                <a:off x="1968" y="2556"/>
                <a:ext cx="1536" cy="480"/>
              </a:xfrm>
              <a:prstGeom prst="ellipse">
                <a:avLst/>
              </a:prstGeom>
              <a:gradFill rotWithShape="1">
                <a:gsLst>
                  <a:gs pos="0">
                    <a:schemeClr val="tx2"/>
                  </a:gs>
                  <a:gs pos="100000">
                    <a:srgbClr val="DEF85E"/>
                  </a:gs>
                </a:gsLst>
                <a:path path="shape">
                  <a:fillToRect l="50000" t="50000" r="50000" b="50000"/>
                </a:path>
              </a:gradFill>
              <a:ln w="9525">
                <a:solidFill>
                  <a:srgbClr val="BAC808"/>
                </a:solidFill>
                <a:round/>
                <a:headEnd/>
                <a:tailEnd/>
              </a:ln>
            </p:spPr>
            <p:txBody>
              <a:bodyPr wrap="none" anchor="ctr"/>
              <a:lstStyle/>
              <a:p>
                <a:pPr algn="ctr" eaLnBrk="0" hangingPunct="0"/>
                <a:endParaRPr lang="en-US" sz="1800">
                  <a:latin typeface="Arial" charset="0"/>
                  <a:cs typeface="Arial" charset="0"/>
                </a:endParaRPr>
              </a:p>
            </p:txBody>
          </p:sp>
        </p:grpSp>
        <p:sp>
          <p:nvSpPr>
            <p:cNvPr id="8207" name="Oval 39"/>
            <p:cNvSpPr>
              <a:spLocks noChangeArrowheads="1"/>
            </p:cNvSpPr>
            <p:nvPr/>
          </p:nvSpPr>
          <p:spPr bwMode="auto">
            <a:xfrm>
              <a:off x="1632" y="2208"/>
              <a:ext cx="240" cy="240"/>
            </a:xfrm>
            <a:prstGeom prst="ellipse">
              <a:avLst/>
            </a:prstGeom>
            <a:gradFill rotWithShape="1">
              <a:gsLst>
                <a:gs pos="0">
                  <a:schemeClr val="bg1"/>
                </a:gs>
                <a:gs pos="100000">
                  <a:schemeClr val="folHlink"/>
                </a:gs>
              </a:gsLst>
              <a:path path="shape">
                <a:fillToRect l="50000" t="50000" r="50000" b="50000"/>
              </a:path>
            </a:gradFill>
            <a:ln w="9525">
              <a:solidFill>
                <a:schemeClr val="folHlink"/>
              </a:solidFill>
              <a:round/>
              <a:headEnd/>
              <a:tailEnd/>
            </a:ln>
          </p:spPr>
          <p:txBody>
            <a:bodyPr wrap="none" anchor="ctr"/>
            <a:lstStyle/>
            <a:p>
              <a:pPr algn="ctr" eaLnBrk="0" hangingPunct="0"/>
              <a:endParaRPr lang="en-US" sz="1800">
                <a:latin typeface="Arial" charset="0"/>
                <a:cs typeface="Arial" charset="0"/>
              </a:endParaRPr>
            </a:p>
          </p:txBody>
        </p:sp>
        <p:sp>
          <p:nvSpPr>
            <p:cNvPr id="8208" name="Line 40"/>
            <p:cNvSpPr>
              <a:spLocks noChangeShapeType="1"/>
            </p:cNvSpPr>
            <p:nvPr/>
          </p:nvSpPr>
          <p:spPr bwMode="auto">
            <a:xfrm flipV="1">
              <a:off x="1824" y="2112"/>
              <a:ext cx="96" cy="144"/>
            </a:xfrm>
            <a:prstGeom prst="line">
              <a:avLst/>
            </a:prstGeom>
            <a:noFill/>
            <a:ln w="9525">
              <a:solidFill>
                <a:schemeClr val="tx1"/>
              </a:solidFill>
              <a:round/>
              <a:headEnd/>
              <a:tailEnd/>
            </a:ln>
          </p:spPr>
          <p:txBody>
            <a:bodyPr/>
            <a:lstStyle/>
            <a:p>
              <a:endParaRPr lang="en-US"/>
            </a:p>
          </p:txBody>
        </p:sp>
      </p:grpSp>
      <p:grpSp>
        <p:nvGrpSpPr>
          <p:cNvPr id="7" name="Group 41"/>
          <p:cNvGrpSpPr>
            <a:grpSpLocks/>
          </p:cNvGrpSpPr>
          <p:nvPr/>
        </p:nvGrpSpPr>
        <p:grpSpPr bwMode="auto">
          <a:xfrm rot="-2500507">
            <a:off x="6961717" y="1619250"/>
            <a:ext cx="1682749" cy="1371600"/>
            <a:chOff x="1200" y="1104"/>
            <a:chExt cx="1584" cy="1536"/>
          </a:xfrm>
        </p:grpSpPr>
        <p:grpSp>
          <p:nvGrpSpPr>
            <p:cNvPr id="8" name="Group 42"/>
            <p:cNvGrpSpPr>
              <a:grpSpLocks/>
            </p:cNvGrpSpPr>
            <p:nvPr/>
          </p:nvGrpSpPr>
          <p:grpSpPr bwMode="auto">
            <a:xfrm rot="1545882">
              <a:off x="1200" y="1104"/>
              <a:ext cx="1584" cy="1536"/>
              <a:chOff x="1956" y="1536"/>
              <a:chExt cx="1584" cy="1536"/>
            </a:xfrm>
          </p:grpSpPr>
          <p:sp>
            <p:nvSpPr>
              <p:cNvPr id="8203" name="Freeform 43"/>
              <p:cNvSpPr>
                <a:spLocks/>
              </p:cNvSpPr>
              <p:nvPr/>
            </p:nvSpPr>
            <p:spPr bwMode="auto">
              <a:xfrm>
                <a:off x="2028" y="1536"/>
                <a:ext cx="1416" cy="1116"/>
              </a:xfrm>
              <a:custGeom>
                <a:avLst/>
                <a:gdLst>
                  <a:gd name="T0" fmla="*/ 0 w 1416"/>
                  <a:gd name="T1" fmla="*/ 477 h 1482"/>
                  <a:gd name="T2" fmla="*/ 264 w 1416"/>
                  <a:gd name="T3" fmla="*/ 386 h 1482"/>
                  <a:gd name="T4" fmla="*/ 432 w 1416"/>
                  <a:gd name="T5" fmla="*/ 59 h 1482"/>
                  <a:gd name="T6" fmla="*/ 1032 w 1416"/>
                  <a:gd name="T7" fmla="*/ 56 h 1482"/>
                  <a:gd name="T8" fmla="*/ 1212 w 1416"/>
                  <a:gd name="T9" fmla="*/ 395 h 1482"/>
                  <a:gd name="T10" fmla="*/ 1416 w 1416"/>
                  <a:gd name="T11" fmla="*/ 477 h 1482"/>
                  <a:gd name="T12" fmla="*/ 0 60000 65536"/>
                  <a:gd name="T13" fmla="*/ 0 60000 65536"/>
                  <a:gd name="T14" fmla="*/ 0 60000 65536"/>
                  <a:gd name="T15" fmla="*/ 0 60000 65536"/>
                  <a:gd name="T16" fmla="*/ 0 60000 65536"/>
                  <a:gd name="T17" fmla="*/ 0 60000 65536"/>
                  <a:gd name="T18" fmla="*/ 0 w 1416"/>
                  <a:gd name="T19" fmla="*/ 0 h 1482"/>
                  <a:gd name="T20" fmla="*/ 1416 w 1416"/>
                  <a:gd name="T21" fmla="*/ 1482 h 1482"/>
                </a:gdLst>
                <a:ahLst/>
                <a:cxnLst>
                  <a:cxn ang="T12">
                    <a:pos x="T0" y="T1"/>
                  </a:cxn>
                  <a:cxn ang="T13">
                    <a:pos x="T2" y="T3"/>
                  </a:cxn>
                  <a:cxn ang="T14">
                    <a:pos x="T4" y="T5"/>
                  </a:cxn>
                  <a:cxn ang="T15">
                    <a:pos x="T6" y="T7"/>
                  </a:cxn>
                  <a:cxn ang="T16">
                    <a:pos x="T8" y="T9"/>
                  </a:cxn>
                  <a:cxn ang="T17">
                    <a:pos x="T10" y="T11"/>
                  </a:cxn>
                </a:cxnLst>
                <a:rect l="T18" t="T19" r="T20" b="T21"/>
                <a:pathLst>
                  <a:path w="1416" h="1482">
                    <a:moveTo>
                      <a:pt x="0" y="1482"/>
                    </a:moveTo>
                    <a:cubicBezTo>
                      <a:pt x="44" y="1437"/>
                      <a:pt x="192" y="1418"/>
                      <a:pt x="264" y="1202"/>
                    </a:cubicBezTo>
                    <a:cubicBezTo>
                      <a:pt x="336" y="986"/>
                      <a:pt x="304" y="357"/>
                      <a:pt x="432" y="186"/>
                    </a:cubicBezTo>
                    <a:cubicBezTo>
                      <a:pt x="560" y="15"/>
                      <a:pt x="902" y="0"/>
                      <a:pt x="1032" y="174"/>
                    </a:cubicBezTo>
                    <a:cubicBezTo>
                      <a:pt x="1162" y="348"/>
                      <a:pt x="1148" y="1012"/>
                      <a:pt x="1212" y="1230"/>
                    </a:cubicBezTo>
                    <a:cubicBezTo>
                      <a:pt x="1276" y="1448"/>
                      <a:pt x="1374" y="1430"/>
                      <a:pt x="1416" y="1482"/>
                    </a:cubicBezTo>
                  </a:path>
                </a:pathLst>
              </a:custGeom>
              <a:gradFill rotWithShape="1">
                <a:gsLst>
                  <a:gs pos="0">
                    <a:schemeClr val="bg1"/>
                  </a:gs>
                  <a:gs pos="100000">
                    <a:srgbClr val="C0E40A"/>
                  </a:gs>
                </a:gsLst>
                <a:path path="rect">
                  <a:fillToRect l="50000" t="50000" r="50000" b="50000"/>
                </a:path>
              </a:gradFill>
              <a:ln w="9525">
                <a:solidFill>
                  <a:schemeClr val="tx1"/>
                </a:solidFill>
                <a:round/>
                <a:headEnd/>
                <a:tailEnd/>
              </a:ln>
            </p:spPr>
            <p:txBody>
              <a:bodyPr/>
              <a:lstStyle/>
              <a:p>
                <a:endParaRPr lang="en-US"/>
              </a:p>
            </p:txBody>
          </p:sp>
          <p:sp>
            <p:nvSpPr>
              <p:cNvPr id="8204" name="Oval 44"/>
              <p:cNvSpPr>
                <a:spLocks noChangeArrowheads="1"/>
              </p:cNvSpPr>
              <p:nvPr/>
            </p:nvSpPr>
            <p:spPr bwMode="auto">
              <a:xfrm>
                <a:off x="1956" y="2496"/>
                <a:ext cx="1584" cy="576"/>
              </a:xfrm>
              <a:prstGeom prst="ellipse">
                <a:avLst/>
              </a:prstGeom>
              <a:gradFill rotWithShape="1">
                <a:gsLst>
                  <a:gs pos="0">
                    <a:srgbClr val="F6F967"/>
                  </a:gs>
                  <a:gs pos="100000">
                    <a:schemeClr val="bg1"/>
                  </a:gs>
                </a:gsLst>
                <a:lin ang="5400000" scaled="1"/>
              </a:gradFill>
              <a:ln w="9525">
                <a:solidFill>
                  <a:schemeClr val="tx1"/>
                </a:solidFill>
                <a:round/>
                <a:headEnd/>
                <a:tailEnd/>
              </a:ln>
            </p:spPr>
            <p:txBody>
              <a:bodyPr wrap="none" anchor="ctr"/>
              <a:lstStyle/>
              <a:p>
                <a:pPr algn="ctr" eaLnBrk="0" hangingPunct="0"/>
                <a:endParaRPr lang="en-US" sz="1800">
                  <a:latin typeface="Arial" charset="0"/>
                  <a:cs typeface="Arial" charset="0"/>
                </a:endParaRPr>
              </a:p>
            </p:txBody>
          </p:sp>
          <p:sp>
            <p:nvSpPr>
              <p:cNvPr id="8205" name="Oval 45"/>
              <p:cNvSpPr>
                <a:spLocks noChangeArrowheads="1"/>
              </p:cNvSpPr>
              <p:nvPr/>
            </p:nvSpPr>
            <p:spPr bwMode="auto">
              <a:xfrm>
                <a:off x="1968" y="2556"/>
                <a:ext cx="1536" cy="480"/>
              </a:xfrm>
              <a:prstGeom prst="ellipse">
                <a:avLst/>
              </a:prstGeom>
              <a:gradFill rotWithShape="1">
                <a:gsLst>
                  <a:gs pos="0">
                    <a:schemeClr val="tx2"/>
                  </a:gs>
                  <a:gs pos="100000">
                    <a:srgbClr val="DEF85E"/>
                  </a:gs>
                </a:gsLst>
                <a:path path="shape">
                  <a:fillToRect l="50000" t="50000" r="50000" b="50000"/>
                </a:path>
              </a:gradFill>
              <a:ln w="9525">
                <a:solidFill>
                  <a:srgbClr val="BAC808"/>
                </a:solidFill>
                <a:round/>
                <a:headEnd/>
                <a:tailEnd/>
              </a:ln>
            </p:spPr>
            <p:txBody>
              <a:bodyPr wrap="none" anchor="ctr"/>
              <a:lstStyle/>
              <a:p>
                <a:pPr algn="ctr" eaLnBrk="0" hangingPunct="0"/>
                <a:endParaRPr lang="en-US" sz="1800">
                  <a:latin typeface="Arial" charset="0"/>
                  <a:cs typeface="Arial" charset="0"/>
                </a:endParaRPr>
              </a:p>
            </p:txBody>
          </p:sp>
        </p:grpSp>
        <p:sp>
          <p:nvSpPr>
            <p:cNvPr id="8201" name="Oval 46"/>
            <p:cNvSpPr>
              <a:spLocks noChangeArrowheads="1"/>
            </p:cNvSpPr>
            <p:nvPr/>
          </p:nvSpPr>
          <p:spPr bwMode="auto">
            <a:xfrm>
              <a:off x="1632" y="2208"/>
              <a:ext cx="240" cy="240"/>
            </a:xfrm>
            <a:prstGeom prst="ellipse">
              <a:avLst/>
            </a:prstGeom>
            <a:gradFill rotWithShape="1">
              <a:gsLst>
                <a:gs pos="0">
                  <a:schemeClr val="bg1"/>
                </a:gs>
                <a:gs pos="100000">
                  <a:schemeClr val="folHlink"/>
                </a:gs>
              </a:gsLst>
              <a:path path="shape">
                <a:fillToRect l="50000" t="50000" r="50000" b="50000"/>
              </a:path>
            </a:gradFill>
            <a:ln w="9525">
              <a:solidFill>
                <a:schemeClr val="folHlink"/>
              </a:solidFill>
              <a:round/>
              <a:headEnd/>
              <a:tailEnd/>
            </a:ln>
          </p:spPr>
          <p:txBody>
            <a:bodyPr wrap="none" anchor="ctr"/>
            <a:lstStyle/>
            <a:p>
              <a:pPr algn="ctr" eaLnBrk="0" hangingPunct="0"/>
              <a:endParaRPr lang="en-US" sz="1800">
                <a:latin typeface="Arial" charset="0"/>
                <a:cs typeface="Arial" charset="0"/>
              </a:endParaRPr>
            </a:p>
          </p:txBody>
        </p:sp>
        <p:sp>
          <p:nvSpPr>
            <p:cNvPr id="8202" name="Line 47"/>
            <p:cNvSpPr>
              <a:spLocks noChangeShapeType="1"/>
            </p:cNvSpPr>
            <p:nvPr/>
          </p:nvSpPr>
          <p:spPr bwMode="auto">
            <a:xfrm flipV="1">
              <a:off x="1824" y="2112"/>
              <a:ext cx="96" cy="144"/>
            </a:xfrm>
            <a:prstGeom prst="line">
              <a:avLst/>
            </a:prstGeom>
            <a:noFill/>
            <a:ln w="9525">
              <a:solidFill>
                <a:schemeClr val="tx1"/>
              </a:solidFill>
              <a:round/>
              <a:headEnd/>
              <a:tailEnd/>
            </a:ln>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repeatCount="2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2000"/>
                            </p:stCondLst>
                            <p:childTnLst>
                              <p:par>
                                <p:cTn id="14" presetID="35" presetClass="emph" presetSubtype="0" fill="hold" nodeType="afterEffect">
                                  <p:stCondLst>
                                    <p:cond delay="0"/>
                                  </p:stCondLst>
                                  <p:childTnLst>
                                    <p:anim calcmode="discrete" valueType="str">
                                      <p:cBhvr>
                                        <p:cTn id="15" dur="1000" fill="hold"/>
                                        <p:tgtEl>
                                          <p:spTgt spid="2"/>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4"/>
                                            </p:cond>
                                          </p:stCondLst>
                                          <p:endCondLst>
                                            <p:cond evt="onStopAudio" delay="0">
                                              <p:tgtEl>
                                                <p:sldTgt/>
                                              </p:tgtEl>
                                            </p:cond>
                                          </p:endCondLst>
                                        </p:cTn>
                                        <p:tgtEl>
                                          <p:sndTgt r:embed="rId2" name="ringin.wav"/>
                                        </p:tgtEl>
                                      </p:cMediaNode>
                                    </p:audio>
                                  </p:subTnLst>
                                </p:cTn>
                              </p:par>
                              <p:par>
                                <p:cTn id="16" presetID="3" presetClass="emph" presetSubtype="2" fill="hold" grpId="0" nodeType="withEffect">
                                  <p:stCondLst>
                                    <p:cond delay="0"/>
                                  </p:stCondLst>
                                  <p:childTnLst>
                                    <p:animClr clrSpc="rgb" dir="cw">
                                      <p:cBhvr>
                                        <p:cTn id="17" dur="2000" fill="hold"/>
                                        <p:tgtEl>
                                          <p:spTgt spid="669719"/>
                                        </p:tgtEl>
                                        <p:attrNameLst>
                                          <p:attrName>style.color</p:attrName>
                                        </p:attrNameLst>
                                      </p:cBhvr>
                                      <p:to>
                                        <a:srgbClr val="D590F0"/>
                                      </p:to>
                                    </p:animClr>
                                  </p:childTnLst>
                                </p:cTn>
                              </p:par>
                              <p:par>
                                <p:cTn id="18" presetID="12" presetClass="path" presetSubtype="0" accel="50000" decel="50000" fill="hold" grpId="1" nodeType="withEffect">
                                  <p:stCondLst>
                                    <p:cond delay="0"/>
                                  </p:stCondLst>
                                  <p:childTnLst>
                                    <p:animMotion origin="layout" path="M 0 2.22222E-6 C 0.03698 -0.07847 0.09236 -0.12778 0.15417 -0.12778 C 0.2158 -0.12778 0.27118 -0.07847 0.30833 2.22222E-6 C 0.27118 0.07824 0.2158 0.12778 0.15417 0.12778 C 0.09236 0.12778 0.03698 0.07824 0 2.22222E-6 Z " pathEditMode="relative" rAng="0" ptsTypes="fffff">
                                      <p:cBhvr>
                                        <p:cTn id="19" dur="2000" fill="hold"/>
                                        <p:tgtEl>
                                          <p:spTgt spid="669719"/>
                                        </p:tgtEl>
                                        <p:attrNameLst>
                                          <p:attrName>ppt_x</p:attrName>
                                          <p:attrName>ppt_y</p:attrName>
                                        </p:attrNameLst>
                                      </p:cBhvr>
                                      <p:rCtr x="154" y="0"/>
                                    </p:animMotion>
                                  </p:childTnLst>
                                </p:cTn>
                              </p:par>
                              <p:par>
                                <p:cTn id="20" presetID="8" presetClass="emph" presetSubtype="0" repeatCount="indefinite" autoRev="1" fill="hold" nodeType="withEffect">
                                  <p:stCondLst>
                                    <p:cond delay="2000"/>
                                  </p:stCondLst>
                                  <p:childTnLst>
                                    <p:animRot by="5400000">
                                      <p:cBhvr>
                                        <p:cTn id="21" dur="500" fill="hold"/>
                                        <p:tgtEl>
                                          <p:spTgt spid="3"/>
                                        </p:tgtEl>
                                        <p:attrNameLst>
                                          <p:attrName>r</p:attrName>
                                        </p:attrNameLst>
                                      </p:cBhvr>
                                    </p:animRot>
                                  </p:childTnLst>
                                  <p:subTnLst>
                                    <p:audio>
                                      <p:cMediaNode vol="100000">
                                        <p:cTn display="0" masterRel="sameClick">
                                          <p:stCondLst>
                                            <p:cond evt="begin" delay="0">
                                              <p:tn val="20"/>
                                            </p:cond>
                                          </p:stCondLst>
                                          <p:endCondLst>
                                            <p:cond evt="onStopAudio" delay="0">
                                              <p:tgtEl>
                                                <p:sldTgt/>
                                              </p:tgtEl>
                                            </p:cond>
                                          </p:endCondLst>
                                        </p:cTn>
                                        <p:tgtEl>
                                          <p:sndTgt r:embed="rId3" name="ding.wav"/>
                                        </p:tgtEl>
                                      </p:cMediaNode>
                                    </p:audio>
                                  </p:subTnLst>
                                </p:cTn>
                              </p:par>
                              <p:par>
                                <p:cTn id="22" presetID="8" presetClass="emph" presetSubtype="0" repeatCount="indefinite" autoRev="1" fill="hold" nodeType="withEffect">
                                  <p:stCondLst>
                                    <p:cond delay="2000"/>
                                  </p:stCondLst>
                                  <p:childTnLst>
                                    <p:animRot by="5400000">
                                      <p:cBhvr>
                                        <p:cTn id="23" dur="500" fill="hold"/>
                                        <p:tgtEl>
                                          <p:spTgt spid="5"/>
                                        </p:tgtEl>
                                        <p:attrNameLst>
                                          <p:attrName>r</p:attrName>
                                        </p:attrNameLst>
                                      </p:cBhvr>
                                    </p:animRot>
                                  </p:childTnLst>
                                  <p:subTnLst>
                                    <p:audio>
                                      <p:cMediaNode vol="100000">
                                        <p:cTn display="0" masterRel="sameClick">
                                          <p:stCondLst>
                                            <p:cond evt="begin" delay="0">
                                              <p:tn val="22"/>
                                            </p:cond>
                                          </p:stCondLst>
                                          <p:endCondLst>
                                            <p:cond evt="onStopAudio" delay="0">
                                              <p:tgtEl>
                                                <p:sldTgt/>
                                              </p:tgtEl>
                                            </p:cond>
                                          </p:endCondLst>
                                        </p:cTn>
                                        <p:tgtEl>
                                          <p:sndTgt r:embed="rId3" name="ding.wav"/>
                                        </p:tgtEl>
                                      </p:cMediaNode>
                                    </p:audio>
                                  </p:subTnLst>
                                </p:cTn>
                              </p:par>
                              <p:par>
                                <p:cTn id="24" presetID="8" presetClass="emph" presetSubtype="0" repeatCount="indefinite" autoRev="1" fill="hold" nodeType="withEffect">
                                  <p:stCondLst>
                                    <p:cond delay="2000"/>
                                  </p:stCondLst>
                                  <p:childTnLst>
                                    <p:animRot by="5400000">
                                      <p:cBhvr>
                                        <p:cTn id="25" dur="500" fill="hold"/>
                                        <p:tgtEl>
                                          <p:spTgt spid="7"/>
                                        </p:tgtEl>
                                        <p:attrNameLst>
                                          <p:attrName>r</p:attrName>
                                        </p:attrNameLst>
                                      </p:cBhvr>
                                    </p:animRot>
                                  </p:childTnLst>
                                  <p:subTnLst>
                                    <p:audio>
                                      <p:cMediaNode vol="100000">
                                        <p:cTn display="0" masterRel="sameClick">
                                          <p:stCondLst>
                                            <p:cond evt="begin" delay="0">
                                              <p:tn val="24"/>
                                            </p:cond>
                                          </p:stCondLst>
                                          <p:endCondLst>
                                            <p:cond evt="onStopAudio" delay="0">
                                              <p:tgtEl>
                                                <p:sldTgt/>
                                              </p:tgtEl>
                                            </p:cond>
                                          </p:endCondLst>
                                        </p:cTn>
                                        <p:tgtEl>
                                          <p:sndTgt r:embed="rId3" name="d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9719" grpId="0" animBg="1"/>
      <p:bldP spid="669719" grpId="1"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7" name="Picture 3" descr="C:\Users\User\Desktop\ĐỢT 3\CT 2018\tài liệu tham khảo\Tiếng Việt\9414486fbd67742350b7f999d35c004d.jpg"/>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4378" y="678528"/>
            <a:ext cx="11054480" cy="1323439"/>
          </a:xfrm>
          <a:prstGeom prst="rect">
            <a:avLst/>
          </a:prstGeom>
          <a:noFill/>
          <a:scene3d>
            <a:camera prst="isometricOffAxis1Right"/>
            <a:lightRig rig="threePt" dir="t"/>
          </a:scene3d>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Trình</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bày</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của</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Trường</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TH </a:t>
            </a: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Nguyễn</a:t>
            </a: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Bình</a:t>
            </a: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pPr algn="ctr">
              <a:defRPr/>
            </a:pP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 </a:t>
            </a: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Dương</a:t>
            </a: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Văn</a:t>
            </a: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Lịch</a:t>
            </a: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Nguyễn</a:t>
            </a: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Văn</a:t>
            </a: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Tạo</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2531" name="Picture 9" descr="hop nhom"/>
          <p:cNvPicPr>
            <a:picLocks noChangeAspect="1" noChangeArrowheads="1"/>
          </p:cNvPicPr>
          <p:nvPr/>
        </p:nvPicPr>
        <p:blipFill>
          <a:blip r:embed="rId3">
            <a:lum bright="6000"/>
          </a:blip>
          <a:srcRect/>
          <a:stretch>
            <a:fillRect/>
          </a:stretch>
        </p:blipFill>
        <p:spPr bwMode="auto">
          <a:xfrm>
            <a:off x="7242629" y="4484914"/>
            <a:ext cx="4528457" cy="2373086"/>
          </a:xfrm>
          <a:prstGeom prst="rect">
            <a:avLst/>
          </a:prstGeom>
          <a:noFill/>
          <a:ln w="9525">
            <a:noFill/>
            <a:miter lim="800000"/>
            <a:headEnd/>
            <a:tailEnd/>
          </a:ln>
        </p:spPr>
      </p:pic>
      <p:sp>
        <p:nvSpPr>
          <p:cNvPr id="5" name="Rectangle 4"/>
          <p:cNvSpPr/>
          <p:nvPr/>
        </p:nvSpPr>
        <p:spPr>
          <a:xfrm>
            <a:off x="928914" y="2743200"/>
            <a:ext cx="9506858" cy="1938992"/>
          </a:xfrm>
          <a:prstGeom prst="rect">
            <a:avLst/>
          </a:prstGeom>
        </p:spPr>
        <p:txBody>
          <a:bodyPr wrap="square">
            <a:spAutoFit/>
          </a:bodyPr>
          <a:lstStyle/>
          <a:p>
            <a:r>
              <a:rPr lang="en-US" sz="2800" b="1" dirty="0" smtClean="0">
                <a:latin typeface="Times New Roman" pitchFamily="18" charset="0"/>
                <a:cs typeface="Times New Roman" pitchFamily="18" charset="0"/>
              </a:rPr>
              <a:t>        + </a:t>
            </a:r>
            <a:r>
              <a:rPr lang="en-US" sz="4000" b="1" dirty="0" err="1" smtClean="0">
                <a:latin typeface="Times New Roman" pitchFamily="18" charset="0"/>
                <a:cs typeface="Times New Roman" pitchFamily="18" charset="0"/>
              </a:rPr>
              <a:t>Thiết</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kế</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kế</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hoạch</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bài</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dạy</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theo</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hướng</a:t>
            </a:r>
            <a:r>
              <a:rPr lang="en-US" sz="4000" b="1" dirty="0" smtClean="0">
                <a:latin typeface="Times New Roman" pitchFamily="18" charset="0"/>
                <a:cs typeface="Times New Roman" pitchFamily="18" charset="0"/>
              </a:rPr>
              <a:t> </a:t>
            </a:r>
          </a:p>
          <a:p>
            <a:r>
              <a:rPr lang="en-US" sz="4000" b="1" dirty="0" err="1" smtClean="0">
                <a:latin typeface="Times New Roman" pitchFamily="18" charset="0"/>
                <a:cs typeface="Times New Roman" pitchFamily="18" charset="0"/>
              </a:rPr>
              <a:t>phát</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triển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năng</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lực</a:t>
            </a:r>
            <a:r>
              <a:rPr lang="en-US" sz="4000" b="1" dirty="0" smtClean="0">
                <a:latin typeface="Times New Roman" pitchFamily="18" charset="0"/>
                <a:cs typeface="Times New Roman" pitchFamily="18" charset="0"/>
              </a:rPr>
              <a:t>:</a:t>
            </a:r>
          </a:p>
          <a:p>
            <a:r>
              <a:rPr lang="en-US" sz="4000" b="1" dirty="0" smtClean="0"/>
              <a:t>	 </a:t>
            </a:r>
            <a:r>
              <a:rPr lang="en-US" sz="4000" b="1" dirty="0" err="1" smtClean="0">
                <a:solidFill>
                  <a:srgbClr val="FF0000"/>
                </a:solidFill>
              </a:rPr>
              <a:t>Tập</a:t>
            </a:r>
            <a:r>
              <a:rPr lang="en-US" sz="4000" b="1" dirty="0" smtClean="0">
                <a:solidFill>
                  <a:srgbClr val="FF0000"/>
                </a:solidFill>
              </a:rPr>
              <a:t> </a:t>
            </a:r>
            <a:r>
              <a:rPr lang="en-US" sz="4000" b="1" dirty="0" err="1" smtClean="0">
                <a:solidFill>
                  <a:srgbClr val="FF0000"/>
                </a:solidFill>
              </a:rPr>
              <a:t>viết</a:t>
            </a:r>
            <a:r>
              <a:rPr lang="en-US" sz="4000" b="1" dirty="0" smtClean="0">
                <a:solidFill>
                  <a:srgbClr val="FF0000"/>
                </a:solidFill>
              </a:rPr>
              <a:t> : “</a:t>
            </a:r>
            <a:r>
              <a:rPr lang="en-US" sz="4000" b="1" dirty="0" err="1" smtClean="0">
                <a:solidFill>
                  <a:srgbClr val="FF0000"/>
                </a:solidFill>
              </a:rPr>
              <a:t>Háo</a:t>
            </a:r>
            <a:r>
              <a:rPr lang="en-US" sz="4000" b="1" dirty="0" smtClean="0">
                <a:solidFill>
                  <a:srgbClr val="FF0000"/>
                </a:solidFill>
              </a:rPr>
              <a:t> </a:t>
            </a:r>
            <a:r>
              <a:rPr lang="en-US" sz="4000" b="1" dirty="0" err="1" smtClean="0">
                <a:solidFill>
                  <a:srgbClr val="FF0000"/>
                </a:solidFill>
              </a:rPr>
              <a:t>hức</a:t>
            </a:r>
            <a:r>
              <a:rPr lang="en-US" sz="4000" b="1" dirty="0" smtClean="0">
                <a:solidFill>
                  <a:srgbClr val="FF0000"/>
                </a:solidFill>
              </a:rPr>
              <a:t> </a:t>
            </a:r>
            <a:r>
              <a:rPr lang="en-US" sz="4000" b="1" dirty="0" err="1" smtClean="0">
                <a:solidFill>
                  <a:srgbClr val="FF0000"/>
                </a:solidFill>
              </a:rPr>
              <a:t>đi</a:t>
            </a:r>
            <a:r>
              <a:rPr lang="en-US" sz="4000" b="1" dirty="0" smtClean="0">
                <a:solidFill>
                  <a:srgbClr val="FF0000"/>
                </a:solidFill>
              </a:rPr>
              <a:t> </a:t>
            </a:r>
            <a:r>
              <a:rPr lang="en-US" sz="4000" b="1" dirty="0" err="1" smtClean="0">
                <a:solidFill>
                  <a:srgbClr val="FF0000"/>
                </a:solidFill>
              </a:rPr>
              <a:t>học</a:t>
            </a:r>
            <a:r>
              <a:rPr lang="en-US" sz="4000" b="1" dirty="0" smtClean="0">
                <a:solidFill>
                  <a:srgbClr val="FF0000"/>
                </a:solidFill>
              </a:rPr>
              <a:t>”</a:t>
            </a:r>
            <a:endParaRPr lang="en-US" sz="4000" dirty="0">
              <a:solidFill>
                <a:srgbClr val="FF0000"/>
              </a:solidFill>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20916" y="469214"/>
            <a:ext cx="11306628" cy="4712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smtClean="0">
              <a:solidFill>
                <a:sysClr val="windowText" lastClr="000000"/>
              </a:solidFill>
              <a:latin typeface="Times New Roman" pitchFamily="18" charset="0"/>
              <a:cs typeface="Times New Roman" pitchFamily="18" charset="0"/>
            </a:endParaRPr>
          </a:p>
          <a:p>
            <a:pPr algn="ctr"/>
            <a:r>
              <a:rPr lang="en-US" sz="2400" b="1" dirty="0" smtClean="0">
                <a:solidFill>
                  <a:srgbClr val="0070C0"/>
                </a:solidFill>
                <a:latin typeface="Times New Roman" pitchFamily="18" charset="0"/>
                <a:cs typeface="Times New Roman" pitchFamily="18" charset="0"/>
              </a:rPr>
              <a:t>	MỤC TIÊU, YÊU CẦU CẦN ĐẠT</a:t>
            </a:r>
          </a:p>
          <a:p>
            <a:pPr algn="just"/>
            <a:r>
              <a:rPr lang="en-US" sz="2400" b="1" dirty="0" smtClean="0">
                <a:solidFill>
                  <a:srgbClr val="0070C0"/>
                </a:solidFill>
                <a:latin typeface="Times New Roman" pitchFamily="18" charset="0"/>
                <a:cs typeface="Times New Roman" pitchFamily="18" charset="0"/>
              </a:rPr>
              <a:t>	1. </a:t>
            </a:r>
            <a:r>
              <a:rPr lang="en-US" sz="2400" b="1" dirty="0" err="1" smtClean="0">
                <a:solidFill>
                  <a:srgbClr val="0070C0"/>
                </a:solidFill>
                <a:latin typeface="Times New Roman" pitchFamily="18" charset="0"/>
                <a:cs typeface="Times New Roman" pitchFamily="18" charset="0"/>
              </a:rPr>
              <a:t>Mục</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tiêu</a:t>
            </a:r>
            <a:endParaRPr lang="en-US" sz="2400" b="1" dirty="0" smtClean="0">
              <a:solidFill>
                <a:srgbClr val="0070C0"/>
              </a:solidFill>
              <a:latin typeface="Times New Roman" pitchFamily="18" charset="0"/>
              <a:cs typeface="Times New Roman" pitchFamily="18" charset="0"/>
            </a:endParaRPr>
          </a:p>
          <a:p>
            <a:pPr algn="just"/>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Giúp</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học</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sinh</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bước</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đầu</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hình</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thành</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và</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phát</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triển</a:t>
            </a:r>
            <a:r>
              <a:rPr lang="en-US" sz="2400" b="1" dirty="0" smtClean="0">
                <a:solidFill>
                  <a:sysClr val="windowText" lastClr="000000"/>
                </a:solidFill>
                <a:latin typeface="Times New Roman" pitchFamily="18" charset="0"/>
                <a:cs typeface="Times New Roman" pitchFamily="18" charset="0"/>
              </a:rPr>
              <a:t>:</a:t>
            </a:r>
            <a:endParaRPr lang="en-US" sz="2400" b="1" dirty="0">
              <a:solidFill>
                <a:sysClr val="windowText" lastClr="000000"/>
              </a:solidFill>
              <a:latin typeface="Times New Roman" pitchFamily="18" charset="0"/>
              <a:cs typeface="Times New Roman" pitchFamily="18" charset="0"/>
            </a:endParaRPr>
          </a:p>
          <a:p>
            <a:pPr algn="just"/>
            <a:r>
              <a:rPr lang="en-US" sz="2400" b="1" dirty="0" smtClean="0">
                <a:solidFill>
                  <a:srgbClr val="FF0000"/>
                </a:solidFill>
                <a:latin typeface="Times New Roman" pitchFamily="18" charset="0"/>
                <a:cs typeface="Times New Roman" pitchFamily="18" charset="0"/>
              </a:rPr>
              <a:t>	* </a:t>
            </a:r>
            <a:r>
              <a:rPr lang="en-US" sz="2400" b="1" dirty="0" err="1">
                <a:solidFill>
                  <a:srgbClr val="FF0000"/>
                </a:solidFill>
                <a:latin typeface="Times New Roman" pitchFamily="18" charset="0"/>
                <a:cs typeface="Times New Roman" pitchFamily="18" charset="0"/>
              </a:rPr>
              <a:t>Năng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lực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đặc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thù</a:t>
            </a:r>
            <a:r>
              <a:rPr lang="en-US" sz="2400" b="1" dirty="0">
                <a:solidFill>
                  <a:srgbClr val="FF0000"/>
                </a:solidFill>
                <a:latin typeface="Times New Roman" pitchFamily="18" charset="0"/>
                <a:cs typeface="Times New Roman" pitchFamily="18" charset="0"/>
              </a:rPr>
              <a:t>:</a:t>
            </a:r>
            <a:endParaRPr lang="vi-VN" sz="2400" dirty="0">
              <a:solidFill>
                <a:srgbClr val="FF0000"/>
              </a:solidFill>
              <a:latin typeface="Times New Roman" pitchFamily="18" charset="0"/>
              <a:cs typeface="Times New Roman" pitchFamily="18" charset="0"/>
            </a:endParaRPr>
          </a:p>
          <a:p>
            <a:pPr algn="just"/>
            <a:r>
              <a:rPr lang="en-US" sz="2400" dirty="0" smtClean="0">
                <a:solidFill>
                  <a:sysClr val="windowText" lastClr="000000"/>
                </a:solidFill>
                <a:latin typeface="Times New Roman" pitchFamily="18" charset="0"/>
                <a:cs typeface="Times New Roman" pitchFamily="18" charset="0"/>
              </a:rPr>
              <a:t>	- </a:t>
            </a:r>
            <a:r>
              <a:rPr lang="en-US" sz="2400" dirty="0" err="1">
                <a:solidFill>
                  <a:sysClr val="windowText" lastClr="000000"/>
                </a:solidFill>
                <a:latin typeface="Times New Roman" pitchFamily="18" charset="0"/>
                <a:cs typeface="Times New Roman" pitchFamily="18" charset="0"/>
              </a:rPr>
              <a:t>Năng</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lực</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ngôn</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ngữ</a:t>
            </a:r>
            <a:r>
              <a:rPr lang="en-US" sz="2400" dirty="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Học</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sinh</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đọc</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đúng</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cụm</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từ</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ứng</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dụng</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phân</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tích</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ình</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thức</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chữ</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viết</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của</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tiếng</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trong</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từ</a:t>
            </a:r>
            <a:r>
              <a:rPr lang="en-US" sz="2400" dirty="0" smtClean="0">
                <a:solidFill>
                  <a:sysClr val="windowText" lastClr="000000"/>
                </a:solidFill>
                <a:latin typeface="Times New Roman" pitchFamily="18" charset="0"/>
                <a:cs typeface="Times New Roman" pitchFamily="18" charset="0"/>
              </a:rPr>
              <a:t>.</a:t>
            </a:r>
            <a:r>
              <a:rPr lang="vi-VN" sz="2400" dirty="0" smtClean="0"/>
              <a:t>phân tích hình thức chữ viết củatíc tích hình thức chữ viết của ti</a:t>
            </a:r>
            <a:r>
              <a:rPr lang="en-US" sz="2400" dirty="0" smtClean="0"/>
              <a:t>  </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Năng</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lực</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văn</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học</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Học</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sinh</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hiểu</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được</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nghĩa</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của</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cụm</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từ</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phân</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biệt</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được</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nghĩa</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của</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từ</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để</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viết</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đúng</a:t>
            </a:r>
            <a:r>
              <a:rPr lang="en-US" sz="2400" dirty="0" smtClean="0">
                <a:solidFill>
                  <a:sysClr val="windowText" lastClr="000000"/>
                </a:solidFill>
                <a:latin typeface="Times New Roman" pitchFamily="18" charset="0"/>
                <a:cs typeface="Times New Roman" pitchFamily="18" charset="0"/>
              </a:rPr>
              <a:t>.</a:t>
            </a:r>
            <a:endParaRPr lang="vi-VN" sz="2400" dirty="0" smtClean="0">
              <a:solidFill>
                <a:sysClr val="windowText" lastClr="000000"/>
              </a:solidFill>
              <a:latin typeface="Times New Roman" pitchFamily="18" charset="0"/>
              <a:cs typeface="Times New Roman" pitchFamily="18" charset="0"/>
            </a:endParaRPr>
          </a:p>
          <a:p>
            <a:pPr algn="just"/>
            <a:r>
              <a:rPr lang="en-US" sz="2400" b="1" dirty="0" smtClean="0">
                <a:solidFill>
                  <a:srgbClr val="FF0000"/>
                </a:solidFill>
                <a:latin typeface="Times New Roman" pitchFamily="18" charset="0"/>
                <a:cs typeface="Times New Roman" pitchFamily="18" charset="0"/>
              </a:rPr>
              <a:t>	* </a:t>
            </a:r>
            <a:r>
              <a:rPr lang="en-US" sz="2400" b="1" dirty="0" err="1">
                <a:solidFill>
                  <a:srgbClr val="FF0000"/>
                </a:solidFill>
                <a:latin typeface="Times New Roman" pitchFamily="18" charset="0"/>
                <a:cs typeface="Times New Roman" pitchFamily="18" charset="0"/>
              </a:rPr>
              <a:t>Năng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lực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chung</a:t>
            </a:r>
            <a:r>
              <a:rPr lang="en-US" sz="2400" b="1" dirty="0">
                <a:solidFill>
                  <a:srgbClr val="FF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Tự</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chủ</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và</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tự</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học</a:t>
            </a:r>
            <a:r>
              <a:rPr lang="en-US" sz="2400" dirty="0">
                <a:solidFill>
                  <a:sysClr val="windowText" lastClr="000000"/>
                </a:solidFill>
                <a:latin typeface="Times New Roman" pitchFamily="18" charset="0"/>
                <a:cs typeface="Times New Roman" pitchFamily="18" charset="0"/>
              </a:rPr>
              <a:t> </a:t>
            </a:r>
            <a:r>
              <a:rPr lang="en-US" sz="2400" dirty="0" smtClean="0">
                <a:solidFill>
                  <a:sysClr val="windowText" lastClr="000000"/>
                </a:solidFill>
                <a:latin typeface="Times New Roman" pitchFamily="18" charset="0"/>
                <a:cs typeface="Times New Roman" pitchFamily="18" charset="0"/>
              </a:rPr>
              <a:t>(</a:t>
            </a:r>
            <a:r>
              <a:rPr lang="en-US" sz="2400" dirty="0" err="1" smtClean="0">
                <a:solidFill>
                  <a:sysClr val="windowText" lastClr="000000"/>
                </a:solidFill>
                <a:latin typeface="Times New Roman" pitchFamily="18" charset="0"/>
                <a:cs typeface="Times New Roman" pitchFamily="18" charset="0"/>
              </a:rPr>
              <a:t>Trả</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lời</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được</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các</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câu</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hỏi</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nhận</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biết</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các</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hoạt</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động</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liên</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quan</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đến</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chủ</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đề</a:t>
            </a:r>
            <a:r>
              <a:rPr lang="en-US" sz="2400" dirty="0" smtClean="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Giao</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tiếp</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và</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hợp</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tác</a:t>
            </a:r>
            <a:r>
              <a:rPr lang="en-US" sz="2400" dirty="0">
                <a:solidFill>
                  <a:sysClr val="windowText" lastClr="000000"/>
                </a:solidFill>
                <a:latin typeface="Times New Roman" pitchFamily="18" charset="0"/>
                <a:cs typeface="Times New Roman" pitchFamily="18" charset="0"/>
              </a:rPr>
              <a:t> </a:t>
            </a:r>
            <a:r>
              <a:rPr lang="en-US" sz="2400" dirty="0" smtClean="0">
                <a:solidFill>
                  <a:sysClr val="windowText" lastClr="000000"/>
                </a:solidFill>
                <a:latin typeface="Times New Roman" pitchFamily="18" charset="0"/>
                <a:cs typeface="Times New Roman" pitchFamily="18" charset="0"/>
              </a:rPr>
              <a:t>(</a:t>
            </a:r>
            <a:r>
              <a:rPr lang="en-US" sz="2400" dirty="0" err="1" smtClean="0">
                <a:solidFill>
                  <a:sysClr val="windowText" lastClr="000000"/>
                </a:solidFill>
                <a:latin typeface="Times New Roman" pitchFamily="18" charset="0"/>
                <a:cs typeface="Times New Roman" pitchFamily="18" charset="0"/>
              </a:rPr>
              <a:t>Tương</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tác</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tốt</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hoàn</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thành</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yêu</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cầu</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nhiệm</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vụ</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được</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giao</a:t>
            </a:r>
            <a:r>
              <a:rPr lang="en-US" sz="2400" dirty="0" smtClean="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Giải</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quyết</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vấn</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đề</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và</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sáng</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tạo</a:t>
            </a:r>
            <a:r>
              <a:rPr lang="en-US" sz="2400" dirty="0">
                <a:solidFill>
                  <a:sysClr val="windowText" lastClr="000000"/>
                </a:solidFill>
                <a:latin typeface="Times New Roman" pitchFamily="18" charset="0"/>
                <a:cs typeface="Times New Roman" pitchFamily="18" charset="0"/>
              </a:rPr>
              <a:t> </a:t>
            </a:r>
            <a:r>
              <a:rPr lang="en-US" sz="2400" dirty="0" smtClean="0">
                <a:solidFill>
                  <a:sysClr val="windowText" lastClr="000000"/>
                </a:solidFill>
                <a:latin typeface="Times New Roman" pitchFamily="18" charset="0"/>
                <a:cs typeface="Times New Roman" pitchFamily="18" charset="0"/>
              </a:rPr>
              <a:t>(</a:t>
            </a:r>
            <a:r>
              <a:rPr lang="en-US" sz="2400" dirty="0" err="1" smtClean="0">
                <a:solidFill>
                  <a:sysClr val="windowText" lastClr="000000"/>
                </a:solidFill>
                <a:latin typeface="Times New Roman" pitchFamily="18" charset="0"/>
                <a:cs typeface="Times New Roman" pitchFamily="18" charset="0"/>
              </a:rPr>
              <a:t>Nói</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ngắn</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về</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chủ</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đề</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vui</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học</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dựa</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trên</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hiểu</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biết</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của</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cá</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nhân</a:t>
            </a:r>
            <a:r>
              <a:rPr lang="en-US" sz="2400" dirty="0" smtClean="0">
                <a:solidFill>
                  <a:sysClr val="windowText" lastClr="000000"/>
                </a:solidFill>
                <a:latin typeface="Times New Roman" pitchFamily="18" charset="0"/>
                <a:cs typeface="Times New Roman" pitchFamily="18" charset="0"/>
              </a:rPr>
              <a:t>).</a:t>
            </a:r>
            <a:endParaRPr lang="vi-VN" sz="2400" dirty="0">
              <a:solidFill>
                <a:sysClr val="windowText" lastClr="000000"/>
              </a:solidFill>
              <a:latin typeface="Times New Roman" pitchFamily="18" charset="0"/>
              <a:cs typeface="Times New Roman" pitchFamily="18" charset="0"/>
            </a:endParaRPr>
          </a:p>
          <a:p>
            <a:pPr algn="just"/>
            <a:r>
              <a:rPr lang="en-US" sz="2400" b="1" dirty="0" smtClean="0">
                <a:solidFill>
                  <a:srgbClr val="FF0000"/>
                </a:solidFill>
                <a:latin typeface="Times New Roman" pitchFamily="18" charset="0"/>
                <a:cs typeface="Times New Roman" pitchFamily="18" charset="0"/>
              </a:rPr>
              <a:t>	* </a:t>
            </a:r>
            <a:r>
              <a:rPr lang="en-US" sz="2400" b="1" dirty="0" err="1">
                <a:solidFill>
                  <a:srgbClr val="FF0000"/>
                </a:solidFill>
                <a:latin typeface="Times New Roman" pitchFamily="18" charset="0"/>
                <a:cs typeface="Times New Roman" pitchFamily="18" charset="0"/>
              </a:rPr>
              <a:t>Phẩm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chất</a:t>
            </a:r>
            <a:r>
              <a:rPr lang="en-US" sz="2400" b="1" dirty="0">
                <a:solidFill>
                  <a:srgbClr val="FF0000"/>
                </a:solidFill>
                <a:latin typeface="Times New Roman" pitchFamily="18" charset="0"/>
                <a:cs typeface="Times New Roman" pitchFamily="18" charset="0"/>
              </a:rPr>
              <a:t>:</a:t>
            </a:r>
            <a:r>
              <a:rPr lang="en-US" sz="2400" dirty="0">
                <a:solidFill>
                  <a:srgbClr val="FF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Chăm</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chỉ</a:t>
            </a:r>
            <a:r>
              <a:rPr lang="en-US" sz="2400" dirty="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trong</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học</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tập</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trung</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thực</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trong</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đánh</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giá</a:t>
            </a:r>
            <a:r>
              <a:rPr lang="en-US" sz="2400" dirty="0" smtClean="0">
                <a:solidFill>
                  <a:sysClr val="windowText" lastClr="000000"/>
                </a:solidFill>
                <a:latin typeface="Times New Roman" pitchFamily="18" charset="0"/>
                <a:cs typeface="Times New Roman" pitchFamily="18" charset="0"/>
              </a:rPr>
              <a:t>.</a:t>
            </a:r>
            <a:endParaRPr lang="en-US" sz="2400" dirty="0">
              <a:solidFill>
                <a:sysClr val="windowText" lastClr="000000"/>
              </a:solidFill>
              <a:latin typeface="Times New Roman" pitchFamily="18" charset="0"/>
              <a:cs typeface="Times New Roman" pitchFamily="18" charset="0"/>
            </a:endParaRPr>
          </a:p>
          <a:p>
            <a:pPr algn="ctr"/>
            <a:endParaRPr lang="vi-VN" dirty="0">
              <a:solidFill>
                <a:sysClr val="windowText" lastClr="000000"/>
              </a:solidFill>
              <a:latin typeface="Times New Roman" pitchFamily="18" charset="0"/>
              <a:cs typeface="Times New Roman" pitchFamily="18" charset="0"/>
            </a:endParaRPr>
          </a:p>
        </p:txBody>
      </p:sp>
      <p:sp>
        <p:nvSpPr>
          <p:cNvPr id="11" name="Rectangle 10"/>
          <p:cNvSpPr/>
          <p:nvPr/>
        </p:nvSpPr>
        <p:spPr>
          <a:xfrm>
            <a:off x="0" y="4853007"/>
            <a:ext cx="11847321" cy="2788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smtClean="0">
                <a:solidFill>
                  <a:srgbClr val="0070C0"/>
                </a:solidFill>
                <a:latin typeface="Times New Roman" pitchFamily="18" charset="0"/>
                <a:cs typeface="Times New Roman" pitchFamily="18" charset="0"/>
              </a:rPr>
              <a:t>   	2. </a:t>
            </a:r>
            <a:r>
              <a:rPr lang="en-US" sz="2400" b="1" dirty="0" err="1" smtClean="0">
                <a:solidFill>
                  <a:srgbClr val="0070C0"/>
                </a:solidFill>
                <a:latin typeface="Times New Roman" pitchFamily="18" charset="0"/>
                <a:cs typeface="Times New Roman" pitchFamily="18" charset="0"/>
              </a:rPr>
              <a:t>Yêu</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cầu</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cần</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đạt</a:t>
            </a:r>
            <a:endParaRPr lang="en-US" sz="2400" b="1" dirty="0" smtClean="0">
              <a:solidFill>
                <a:srgbClr val="0070C0"/>
              </a:solidFill>
              <a:latin typeface="Times New Roman" pitchFamily="18" charset="0"/>
              <a:cs typeface="Times New Roman" pitchFamily="18" charset="0"/>
            </a:endParaRPr>
          </a:p>
          <a:p>
            <a:pPr lvl="0" indent="269875" algn="just" eaLnBrk="0" fontAlgn="base" hangingPunct="0">
              <a:spcBef>
                <a:spcPct val="0"/>
              </a:spcBef>
              <a:spcAft>
                <a:spcPct val="0"/>
              </a:spcAft>
            </a:pPr>
            <a:r>
              <a:rPr lang="en-US" sz="2400" dirty="0" smtClean="0">
                <a:solidFill>
                  <a:schemeClr val="tx1"/>
                </a:solidFill>
                <a:latin typeface="Times New Roman" pitchFamily="18" charset="0"/>
                <a:ea typeface="Calibri" pitchFamily="34" charset="0"/>
                <a:cs typeface="Times New Roman" pitchFamily="18" charset="0"/>
              </a:rPr>
              <a:t>	   - </a:t>
            </a:r>
            <a:r>
              <a:rPr lang="en-US" sz="2400" dirty="0" err="1" smtClean="0">
                <a:solidFill>
                  <a:schemeClr val="tx1"/>
                </a:solidFill>
                <a:latin typeface="Times New Roman" pitchFamily="18" charset="0"/>
                <a:ea typeface="Calibri" pitchFamily="34" charset="0"/>
                <a:cs typeface="Times New Roman" pitchFamily="18" charset="0"/>
              </a:rPr>
              <a:t>Thực</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hiện</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đ</a:t>
            </a:r>
            <a:r>
              <a:rPr lang="en-US" sz="2400" dirty="0" err="1" smtClean="0">
                <a:solidFill>
                  <a:schemeClr val="tx1"/>
                </a:solidFill>
                <a:ea typeface="Calibri" pitchFamily="34" charset="0"/>
                <a:cs typeface="Times New Roman" pitchFamily="18" charset="0"/>
              </a:rPr>
              <a:t>ú</a:t>
            </a:r>
            <a:r>
              <a:rPr lang="en-US" sz="2400" dirty="0" err="1" smtClean="0">
                <a:solidFill>
                  <a:schemeClr val="tx1"/>
                </a:solidFill>
                <a:latin typeface="Times New Roman" pitchFamily="18" charset="0"/>
                <a:ea typeface="Calibri" pitchFamily="34" charset="0"/>
                <a:cs typeface="Times New Roman" pitchFamily="18" charset="0"/>
              </a:rPr>
              <a:t>ng</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c</a:t>
            </a:r>
            <a:r>
              <a:rPr lang="en-US" sz="2400" dirty="0" err="1" smtClean="0">
                <a:solidFill>
                  <a:schemeClr val="tx1"/>
                </a:solidFill>
                <a:ea typeface="Calibri" pitchFamily="34" charset="0"/>
                <a:cs typeface="Times New Roman" pitchFamily="18" charset="0"/>
              </a:rPr>
              <a:t>á</a:t>
            </a:r>
            <a:r>
              <a:rPr lang="en-US" sz="2400" dirty="0" err="1" smtClean="0">
                <a:solidFill>
                  <a:schemeClr val="tx1"/>
                </a:solidFill>
                <a:latin typeface="Times New Roman" pitchFamily="18" charset="0"/>
                <a:ea typeface="Calibri" pitchFamily="34" charset="0"/>
                <a:cs typeface="Times New Roman" pitchFamily="18" charset="0"/>
              </a:rPr>
              <a:t>c</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b</a:t>
            </a:r>
            <a:r>
              <a:rPr lang="en-US" sz="2400" dirty="0" err="1" smtClean="0">
                <a:solidFill>
                  <a:schemeClr val="tx1"/>
                </a:solidFill>
                <a:ea typeface="Calibri" pitchFamily="34" charset="0"/>
                <a:cs typeface="Times New Roman" pitchFamily="18" charset="0"/>
              </a:rPr>
              <a:t>à</a:t>
            </a:r>
            <a:r>
              <a:rPr lang="en-US" sz="2400" dirty="0" err="1" smtClean="0">
                <a:solidFill>
                  <a:schemeClr val="tx1"/>
                </a:solidFill>
                <a:latin typeface="Times New Roman" pitchFamily="18" charset="0"/>
                <a:ea typeface="Calibri" pitchFamily="34" charset="0"/>
                <a:cs typeface="Times New Roman" pitchFamily="18" charset="0"/>
              </a:rPr>
              <a:t>i</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tập</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ch</a:t>
            </a:r>
            <a:r>
              <a:rPr lang="en-US" sz="2400" dirty="0" err="1" smtClean="0">
                <a:solidFill>
                  <a:schemeClr val="tx1"/>
                </a:solidFill>
                <a:ea typeface="Calibri" pitchFamily="34" charset="0"/>
                <a:cs typeface="Times New Roman" pitchFamily="18" charset="0"/>
              </a:rPr>
              <a:t>í</a:t>
            </a:r>
            <a:r>
              <a:rPr lang="en-US" sz="2400" dirty="0" err="1" smtClean="0">
                <a:solidFill>
                  <a:schemeClr val="tx1"/>
                </a:solidFill>
                <a:latin typeface="Times New Roman" pitchFamily="18" charset="0"/>
                <a:ea typeface="Calibri" pitchFamily="34" charset="0"/>
                <a:cs typeface="Times New Roman" pitchFamily="18" charset="0"/>
              </a:rPr>
              <a:t>nh</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tả</a:t>
            </a:r>
            <a:r>
              <a:rPr lang="en-US" sz="2400" dirty="0" smtClean="0">
                <a:solidFill>
                  <a:schemeClr val="tx1"/>
                </a:solidFill>
                <a:latin typeface="Times New Roman" pitchFamily="18" charset="0"/>
                <a:ea typeface="Calibri" pitchFamily="34" charset="0"/>
                <a:cs typeface="Times New Roman" pitchFamily="18" charset="0"/>
              </a:rPr>
              <a:t>.</a:t>
            </a:r>
            <a:endParaRPr lang="en-US" sz="2400" dirty="0" smtClean="0">
              <a:solidFill>
                <a:schemeClr val="tx1"/>
              </a:solidFill>
              <a:latin typeface="Arial" pitchFamily="34" charset="0"/>
              <a:cs typeface="Arial" pitchFamily="34" charset="0"/>
            </a:endParaRPr>
          </a:p>
          <a:p>
            <a:pPr lvl="0" indent="269875" algn="just" eaLnBrk="0" fontAlgn="base" hangingPunct="0">
              <a:spcBef>
                <a:spcPct val="0"/>
              </a:spcBef>
              <a:spcAft>
                <a:spcPct val="0"/>
              </a:spcAft>
            </a:pPr>
            <a:r>
              <a:rPr lang="en-US" sz="2400" dirty="0" smtClean="0">
                <a:solidFill>
                  <a:schemeClr val="tx1"/>
                </a:solidFill>
                <a:latin typeface="Times New Roman" pitchFamily="18" charset="0"/>
                <a:ea typeface="Calibri" pitchFamily="34" charset="0"/>
                <a:cs typeface="Times New Roman" pitchFamily="18" charset="0"/>
              </a:rPr>
              <a:t>	   - </a:t>
            </a:r>
            <a:r>
              <a:rPr lang="en-US" sz="2400" dirty="0" err="1" smtClean="0">
                <a:solidFill>
                  <a:schemeClr val="tx1"/>
                </a:solidFill>
                <a:latin typeface="Times New Roman" pitchFamily="18" charset="0"/>
                <a:ea typeface="Calibri" pitchFamily="34" charset="0"/>
                <a:cs typeface="Times New Roman" pitchFamily="18" charset="0"/>
              </a:rPr>
              <a:t>Viết</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đ</a:t>
            </a:r>
            <a:r>
              <a:rPr lang="en-US" sz="2400" dirty="0" err="1" smtClean="0">
                <a:solidFill>
                  <a:schemeClr val="tx1"/>
                </a:solidFill>
                <a:ea typeface="Calibri" pitchFamily="34" charset="0"/>
                <a:cs typeface="Times New Roman" pitchFamily="18" charset="0"/>
              </a:rPr>
              <a:t>ú</a:t>
            </a:r>
            <a:r>
              <a:rPr lang="en-US" sz="2400" dirty="0" err="1" smtClean="0">
                <a:solidFill>
                  <a:schemeClr val="tx1"/>
                </a:solidFill>
                <a:latin typeface="Times New Roman" pitchFamily="18" charset="0"/>
                <a:ea typeface="Calibri" pitchFamily="34" charset="0"/>
                <a:cs typeface="Times New Roman" pitchFamily="18" charset="0"/>
              </a:rPr>
              <a:t>ng</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cụm</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từ</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ứng</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dụng</a:t>
            </a:r>
            <a:r>
              <a:rPr lang="en-US" sz="2400" dirty="0" smtClean="0">
                <a:solidFill>
                  <a:schemeClr val="tx1"/>
                </a:solidFill>
                <a:latin typeface="Times New Roman" pitchFamily="18" charset="0"/>
                <a:ea typeface="Calibri" pitchFamily="34" charset="0"/>
                <a:cs typeface="Times New Roman" pitchFamily="18" charset="0"/>
              </a:rPr>
              <a:t>.</a:t>
            </a:r>
            <a:endParaRPr lang="en-US" sz="2400" dirty="0" smtClean="0">
              <a:solidFill>
                <a:schemeClr val="tx1"/>
              </a:solidFill>
              <a:latin typeface="Arial" pitchFamily="34" charset="0"/>
              <a:cs typeface="Arial" pitchFamily="34" charset="0"/>
            </a:endParaRPr>
          </a:p>
          <a:p>
            <a:pPr algn="just"/>
            <a:endParaRPr lang="vi-VN" sz="2400" dirty="0" smtClean="0">
              <a:solidFill>
                <a:sysClr val="windowText" lastClr="000000"/>
              </a:solidFill>
              <a:latin typeface="Times New Roman" pitchFamily="18" charset="0"/>
              <a:cs typeface="Times New Roman" pitchFamily="18" charset="0"/>
            </a:endParaRPr>
          </a:p>
          <a:p>
            <a:pPr algn="ctr"/>
            <a:endParaRPr lang="vi-VN" dirty="0">
              <a:solidFill>
                <a:sysClr val="windowText" lastClr="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0109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 y="0"/>
            <a:ext cx="12191999" cy="698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78980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4378" y="678528"/>
            <a:ext cx="11054480" cy="1323439"/>
          </a:xfrm>
          <a:prstGeom prst="rect">
            <a:avLst/>
          </a:prstGeom>
          <a:noFill/>
          <a:scene3d>
            <a:camera prst="isometricOffAxis1Right"/>
            <a:lightRig rig="threePt" dir="t"/>
          </a:scene3d>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Trình</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bày</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của</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Trường</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TH </a:t>
            </a: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Lê</a:t>
            </a: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Lợi</a:t>
            </a: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pPr algn="ctr">
              <a:defRPr/>
            </a:pP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 </a:t>
            </a: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Lê</a:t>
            </a: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Quang</a:t>
            </a: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Định</a:t>
            </a: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Bùi</a:t>
            </a: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Văn</a:t>
            </a: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2531" name="Picture 9" descr="hop nhom"/>
          <p:cNvPicPr>
            <a:picLocks noChangeAspect="1" noChangeArrowheads="1"/>
          </p:cNvPicPr>
          <p:nvPr/>
        </p:nvPicPr>
        <p:blipFill>
          <a:blip r:embed="rId3">
            <a:lum bright="6000"/>
          </a:blip>
          <a:srcRect/>
          <a:stretch>
            <a:fillRect/>
          </a:stretch>
        </p:blipFill>
        <p:spPr bwMode="auto">
          <a:xfrm>
            <a:off x="7242629" y="4484914"/>
            <a:ext cx="4528457" cy="2373086"/>
          </a:xfrm>
          <a:prstGeom prst="rect">
            <a:avLst/>
          </a:prstGeom>
          <a:noFill/>
          <a:ln w="9525">
            <a:noFill/>
            <a:miter lim="800000"/>
            <a:headEnd/>
            <a:tailEnd/>
          </a:ln>
        </p:spPr>
      </p:pic>
      <p:sp>
        <p:nvSpPr>
          <p:cNvPr id="5" name="Rectangle 4"/>
          <p:cNvSpPr/>
          <p:nvPr/>
        </p:nvSpPr>
        <p:spPr>
          <a:xfrm>
            <a:off x="928914" y="2743200"/>
            <a:ext cx="9506858" cy="1938992"/>
          </a:xfrm>
          <a:prstGeom prst="rect">
            <a:avLst/>
          </a:prstGeom>
        </p:spPr>
        <p:txBody>
          <a:bodyPr wrap="square">
            <a:spAutoFit/>
          </a:bodyPr>
          <a:lstStyle/>
          <a:p>
            <a:r>
              <a:rPr lang="en-US" sz="2800" b="1" dirty="0" smtClean="0">
                <a:latin typeface="Times New Roman" pitchFamily="18" charset="0"/>
                <a:cs typeface="Times New Roman" pitchFamily="18" charset="0"/>
              </a:rPr>
              <a:t>        + </a:t>
            </a:r>
            <a:r>
              <a:rPr lang="en-US" sz="4000" b="1" dirty="0" err="1" smtClean="0">
                <a:latin typeface="Times New Roman" pitchFamily="18" charset="0"/>
                <a:cs typeface="Times New Roman" pitchFamily="18" charset="0"/>
              </a:rPr>
              <a:t>Thiết</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kế</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kế</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hoạch</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bài</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dạy</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theo</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hướng</a:t>
            </a:r>
            <a:r>
              <a:rPr lang="en-US" sz="4000" b="1" dirty="0" smtClean="0">
                <a:latin typeface="Times New Roman" pitchFamily="18" charset="0"/>
                <a:cs typeface="Times New Roman" pitchFamily="18" charset="0"/>
              </a:rPr>
              <a:t> </a:t>
            </a:r>
          </a:p>
          <a:p>
            <a:r>
              <a:rPr lang="en-US" sz="4000" b="1" dirty="0" err="1" smtClean="0">
                <a:latin typeface="Times New Roman" pitchFamily="18" charset="0"/>
                <a:cs typeface="Times New Roman" pitchFamily="18" charset="0"/>
              </a:rPr>
              <a:t>phát</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triển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năng</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lực</a:t>
            </a:r>
            <a:r>
              <a:rPr lang="en-US" sz="4000" b="1" dirty="0" smtClean="0">
                <a:latin typeface="Times New Roman" pitchFamily="18" charset="0"/>
                <a:cs typeface="Times New Roman" pitchFamily="18" charset="0"/>
              </a:rPr>
              <a:t>:</a:t>
            </a:r>
          </a:p>
          <a:p>
            <a:r>
              <a:rPr lang="en-US" sz="4000" b="1" dirty="0" smtClean="0"/>
              <a:t>	 </a:t>
            </a:r>
            <a:r>
              <a:rPr lang="en-US" sz="4000" b="1" dirty="0" err="1" smtClean="0">
                <a:solidFill>
                  <a:srgbClr val="FF0000"/>
                </a:solidFill>
              </a:rPr>
              <a:t>Kể</a:t>
            </a:r>
            <a:r>
              <a:rPr lang="en-US" sz="4000" b="1" dirty="0" smtClean="0">
                <a:solidFill>
                  <a:srgbClr val="FF0000"/>
                </a:solidFill>
              </a:rPr>
              <a:t> </a:t>
            </a:r>
            <a:r>
              <a:rPr lang="en-US" sz="4000" b="1" dirty="0" err="1" smtClean="0">
                <a:solidFill>
                  <a:srgbClr val="FF0000"/>
                </a:solidFill>
              </a:rPr>
              <a:t>chuyện</a:t>
            </a:r>
            <a:r>
              <a:rPr lang="en-US" sz="4000" b="1" dirty="0" smtClean="0">
                <a:solidFill>
                  <a:srgbClr val="FF0000"/>
                </a:solidFill>
              </a:rPr>
              <a:t>: “</a:t>
            </a:r>
            <a:r>
              <a:rPr lang="en-US" sz="4000" b="1" dirty="0" err="1" smtClean="0">
                <a:solidFill>
                  <a:srgbClr val="FF0000"/>
                </a:solidFill>
              </a:rPr>
              <a:t>Bọ</a:t>
            </a:r>
            <a:r>
              <a:rPr lang="en-US" sz="4000" b="1" dirty="0" smtClean="0">
                <a:solidFill>
                  <a:srgbClr val="FF0000"/>
                </a:solidFill>
              </a:rPr>
              <a:t> </a:t>
            </a:r>
            <a:r>
              <a:rPr lang="en-US" sz="4000" b="1" dirty="0" err="1" smtClean="0">
                <a:solidFill>
                  <a:srgbClr val="FF0000"/>
                </a:solidFill>
              </a:rPr>
              <a:t>rùa</a:t>
            </a:r>
            <a:r>
              <a:rPr lang="en-US" sz="4000" b="1" dirty="0" smtClean="0">
                <a:solidFill>
                  <a:srgbClr val="FF0000"/>
                </a:solidFill>
              </a:rPr>
              <a:t> </a:t>
            </a:r>
            <a:r>
              <a:rPr lang="en-US" sz="4000" b="1" dirty="0" err="1" smtClean="0">
                <a:solidFill>
                  <a:srgbClr val="FF0000"/>
                </a:solidFill>
              </a:rPr>
              <a:t>đi</a:t>
            </a:r>
            <a:r>
              <a:rPr lang="en-US" sz="4000" b="1" dirty="0" smtClean="0">
                <a:solidFill>
                  <a:srgbClr val="FF0000"/>
                </a:solidFill>
              </a:rPr>
              <a:t> </a:t>
            </a:r>
            <a:r>
              <a:rPr lang="en-US" sz="4000" b="1" dirty="0" err="1" smtClean="0">
                <a:solidFill>
                  <a:srgbClr val="FF0000"/>
                </a:solidFill>
              </a:rPr>
              <a:t>học</a:t>
            </a:r>
            <a:r>
              <a:rPr lang="en-US" sz="4000" b="1" dirty="0" smtClean="0">
                <a:solidFill>
                  <a:srgbClr val="FF0000"/>
                </a:solidFill>
              </a:rPr>
              <a:t>”</a:t>
            </a:r>
            <a:endParaRPr lang="en-US" sz="4000" dirty="0">
              <a:solidFill>
                <a:srgbClr val="FF0000"/>
              </a:solidFill>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19761" y="149899"/>
            <a:ext cx="11847321" cy="36725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smtClean="0">
              <a:solidFill>
                <a:sysClr val="windowText" lastClr="000000"/>
              </a:solidFill>
              <a:latin typeface="Times New Roman" pitchFamily="18" charset="0"/>
              <a:cs typeface="Times New Roman" pitchFamily="18" charset="0"/>
            </a:endParaRPr>
          </a:p>
          <a:p>
            <a:pPr algn="just"/>
            <a:r>
              <a:rPr lang="en-US" sz="2400" b="1" dirty="0" smtClean="0">
                <a:solidFill>
                  <a:srgbClr val="0070C0"/>
                </a:solidFill>
                <a:latin typeface="Times New Roman" pitchFamily="18" charset="0"/>
                <a:cs typeface="Times New Roman" pitchFamily="18" charset="0"/>
              </a:rPr>
              <a:t>I. MỤC TIÊU, YÊU CẦU CẦN ĐẠT</a:t>
            </a:r>
          </a:p>
          <a:p>
            <a:pPr algn="just"/>
            <a:r>
              <a:rPr lang="en-US" sz="2400" b="1" dirty="0" smtClean="0">
                <a:solidFill>
                  <a:srgbClr val="0070C0"/>
                </a:solidFill>
                <a:latin typeface="Times New Roman" pitchFamily="18" charset="0"/>
                <a:cs typeface="Times New Roman" pitchFamily="18" charset="0"/>
              </a:rPr>
              <a:t>1. </a:t>
            </a:r>
            <a:r>
              <a:rPr lang="en-US" sz="2400" b="1" dirty="0" err="1" smtClean="0">
                <a:solidFill>
                  <a:srgbClr val="0070C0"/>
                </a:solidFill>
                <a:latin typeface="Times New Roman" pitchFamily="18" charset="0"/>
                <a:cs typeface="Times New Roman" pitchFamily="18" charset="0"/>
              </a:rPr>
              <a:t>Mục</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tiêu</a:t>
            </a:r>
            <a:endParaRPr lang="en-US" sz="2400" b="1" dirty="0" smtClean="0">
              <a:solidFill>
                <a:srgbClr val="0070C0"/>
              </a:solidFill>
              <a:latin typeface="Times New Roman" pitchFamily="18" charset="0"/>
              <a:cs typeface="Times New Roman" pitchFamily="18" charset="0"/>
            </a:endParaRPr>
          </a:p>
          <a:p>
            <a:pPr algn="just"/>
            <a:r>
              <a:rPr lang="en-US" sz="2400" b="1" dirty="0" err="1" smtClean="0">
                <a:solidFill>
                  <a:sysClr val="windowText" lastClr="000000"/>
                </a:solidFill>
                <a:latin typeface="Times New Roman" pitchFamily="18" charset="0"/>
                <a:cs typeface="Times New Roman" pitchFamily="18" charset="0"/>
              </a:rPr>
              <a:t>Giúp</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học</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sinh</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bước</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đầu</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hình</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thành</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và</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phát</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triển</a:t>
            </a:r>
            <a:r>
              <a:rPr lang="en-US" sz="2400" b="1" dirty="0" smtClean="0">
                <a:solidFill>
                  <a:sysClr val="windowText" lastClr="000000"/>
                </a:solidFill>
                <a:latin typeface="Times New Roman" pitchFamily="18" charset="0"/>
                <a:cs typeface="Times New Roman" pitchFamily="18" charset="0"/>
              </a:rPr>
              <a:t>:</a:t>
            </a:r>
            <a:endParaRPr lang="en-US" sz="2400" b="1" dirty="0">
              <a:solidFill>
                <a:sysClr val="windowText" lastClr="000000"/>
              </a:solidFill>
              <a:latin typeface="Times New Roman" pitchFamily="18" charset="0"/>
              <a:cs typeface="Times New Roman" pitchFamily="18" charset="0"/>
            </a:endParaRPr>
          </a:p>
          <a:p>
            <a:pPr algn="just"/>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Năng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lực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đặc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thù</a:t>
            </a:r>
            <a:r>
              <a:rPr lang="en-US" sz="2400" b="1" dirty="0">
                <a:solidFill>
                  <a:srgbClr val="FF0000"/>
                </a:solidFill>
                <a:latin typeface="Times New Roman" pitchFamily="18" charset="0"/>
                <a:cs typeface="Times New Roman" pitchFamily="18" charset="0"/>
              </a:rPr>
              <a:t>:</a:t>
            </a:r>
            <a:endParaRPr lang="vi-VN" sz="2400" dirty="0">
              <a:solidFill>
                <a:srgbClr val="FF0000"/>
              </a:solidFill>
              <a:latin typeface="Times New Roman" pitchFamily="18" charset="0"/>
              <a:cs typeface="Times New Roman" pitchFamily="18" charset="0"/>
            </a:endParaRPr>
          </a:p>
          <a:p>
            <a:pPr algn="just"/>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Năng</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lực</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ngôn</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ngữ</a:t>
            </a:r>
            <a:r>
              <a:rPr lang="en-US" sz="2400" dirty="0">
                <a:solidFill>
                  <a:sysClr val="windowText" lastClr="000000"/>
                </a:solidFill>
                <a:latin typeface="Times New Roman" pitchFamily="18" charset="0"/>
                <a:cs typeface="Times New Roman" pitchFamily="18" charset="0"/>
              </a:rPr>
              <a:t>: HS </a:t>
            </a:r>
            <a:r>
              <a:rPr lang="en-US" sz="2400" dirty="0" err="1">
                <a:solidFill>
                  <a:sysClr val="windowText" lastClr="000000"/>
                </a:solidFill>
                <a:latin typeface="Times New Roman" pitchFamily="18" charset="0"/>
                <a:cs typeface="Times New Roman" pitchFamily="18" charset="0"/>
              </a:rPr>
              <a:t>hiểu</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và</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kể</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lại</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được</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nội</a:t>
            </a:r>
            <a:r>
              <a:rPr lang="en-US" sz="2400" dirty="0">
                <a:solidFill>
                  <a:sysClr val="windowText" lastClr="000000"/>
                </a:solidFill>
                <a:latin typeface="Times New Roman" pitchFamily="18" charset="0"/>
                <a:cs typeface="Times New Roman" pitchFamily="18" charset="0"/>
              </a:rPr>
              <a:t> dung </a:t>
            </a:r>
            <a:r>
              <a:rPr lang="en-US" sz="2400" dirty="0" err="1">
                <a:solidFill>
                  <a:sysClr val="windowText" lastClr="000000"/>
                </a:solidFill>
                <a:latin typeface="Times New Roman" pitchFamily="18" charset="0"/>
                <a:cs typeface="Times New Roman" pitchFamily="18" charset="0"/>
              </a:rPr>
              <a:t>đơn</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giản</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của</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câu</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chuyện</a:t>
            </a:r>
            <a:r>
              <a:rPr lang="en-US" sz="2400" dirty="0">
                <a:solidFill>
                  <a:sysClr val="windowText" lastClr="000000"/>
                </a:solidFill>
                <a:latin typeface="Times New Roman" pitchFamily="18" charset="0"/>
                <a:cs typeface="Times New Roman" pitchFamily="18" charset="0"/>
              </a:rPr>
              <a:t> (*</a:t>
            </a:r>
            <a:r>
              <a:rPr lang="en-US" sz="2400" i="1" dirty="0" err="1">
                <a:solidFill>
                  <a:sysClr val="windowText" lastClr="000000"/>
                </a:solidFill>
                <a:latin typeface="Times New Roman" pitchFamily="18" charset="0"/>
                <a:cs typeface="Times New Roman" pitchFamily="18" charset="0"/>
              </a:rPr>
              <a:t>Khuyến</a:t>
            </a:r>
            <a:r>
              <a:rPr lang="en-US" sz="2400" i="1" dirty="0">
                <a:solidFill>
                  <a:sysClr val="windowText" lastClr="000000"/>
                </a:solidFill>
                <a:latin typeface="Times New Roman" pitchFamily="18" charset="0"/>
                <a:cs typeface="Times New Roman" pitchFamily="18" charset="0"/>
              </a:rPr>
              <a:t> </a:t>
            </a:r>
            <a:r>
              <a:rPr lang="en-US" sz="2400" i="1" dirty="0" err="1">
                <a:solidFill>
                  <a:sysClr val="windowText" lastClr="000000"/>
                </a:solidFill>
                <a:latin typeface="Times New Roman" pitchFamily="18" charset="0"/>
                <a:cs typeface="Times New Roman" pitchFamily="18" charset="0"/>
              </a:rPr>
              <a:t>khích</a:t>
            </a:r>
            <a:r>
              <a:rPr lang="en-US" sz="2400" i="1" dirty="0">
                <a:solidFill>
                  <a:sysClr val="windowText" lastClr="000000"/>
                </a:solidFill>
                <a:latin typeface="Times New Roman" pitchFamily="18" charset="0"/>
                <a:cs typeface="Times New Roman" pitchFamily="18" charset="0"/>
              </a:rPr>
              <a:t> HS </a:t>
            </a:r>
            <a:r>
              <a:rPr lang="en-US" sz="2400" i="1" dirty="0" err="1">
                <a:solidFill>
                  <a:sysClr val="windowText" lastClr="000000"/>
                </a:solidFill>
                <a:latin typeface="Times New Roman" pitchFamily="18" charset="0"/>
                <a:cs typeface="Times New Roman" pitchFamily="18" charset="0"/>
              </a:rPr>
              <a:t>sử</a:t>
            </a:r>
            <a:r>
              <a:rPr lang="en-US" sz="2400" i="1" dirty="0">
                <a:solidFill>
                  <a:sysClr val="windowText" lastClr="000000"/>
                </a:solidFill>
                <a:latin typeface="Times New Roman" pitchFamily="18" charset="0"/>
                <a:cs typeface="Times New Roman" pitchFamily="18" charset="0"/>
              </a:rPr>
              <a:t> </a:t>
            </a:r>
            <a:r>
              <a:rPr lang="en-US" sz="2400" i="1" dirty="0" err="1">
                <a:solidFill>
                  <a:sysClr val="windowText" lastClr="000000"/>
                </a:solidFill>
                <a:latin typeface="Times New Roman" pitchFamily="18" charset="0"/>
                <a:cs typeface="Times New Roman" pitchFamily="18" charset="0"/>
              </a:rPr>
              <a:t>dụng</a:t>
            </a:r>
            <a:r>
              <a:rPr lang="en-US" sz="2400" i="1" dirty="0">
                <a:solidFill>
                  <a:sysClr val="windowText" lastClr="000000"/>
                </a:solidFill>
                <a:latin typeface="Times New Roman" pitchFamily="18" charset="0"/>
                <a:cs typeface="Times New Roman" pitchFamily="18" charset="0"/>
              </a:rPr>
              <a:t> </a:t>
            </a:r>
            <a:r>
              <a:rPr lang="en-US" sz="2400" i="1" dirty="0" err="1">
                <a:solidFill>
                  <a:sysClr val="windowText" lastClr="000000"/>
                </a:solidFill>
                <a:latin typeface="Times New Roman" pitchFamily="18" charset="0"/>
                <a:cs typeface="Times New Roman" pitchFamily="18" charset="0"/>
              </a:rPr>
              <a:t>cử</a:t>
            </a:r>
            <a:r>
              <a:rPr lang="en-US" sz="2400" i="1" dirty="0">
                <a:solidFill>
                  <a:sysClr val="windowText" lastClr="000000"/>
                </a:solidFill>
                <a:latin typeface="Times New Roman" pitchFamily="18" charset="0"/>
                <a:cs typeface="Times New Roman" pitchFamily="18" charset="0"/>
              </a:rPr>
              <a:t> </a:t>
            </a:r>
            <a:r>
              <a:rPr lang="en-US" sz="2400" i="1" dirty="0" err="1">
                <a:solidFill>
                  <a:sysClr val="windowText" lastClr="000000"/>
                </a:solidFill>
                <a:latin typeface="Times New Roman" pitchFamily="18" charset="0"/>
                <a:cs typeface="Times New Roman" pitchFamily="18" charset="0"/>
              </a:rPr>
              <a:t>chỉ</a:t>
            </a:r>
            <a:r>
              <a:rPr lang="en-US" sz="2400" i="1" dirty="0">
                <a:solidFill>
                  <a:sysClr val="windowText" lastClr="000000"/>
                </a:solidFill>
                <a:latin typeface="Times New Roman" pitchFamily="18" charset="0"/>
                <a:cs typeface="Times New Roman" pitchFamily="18" charset="0"/>
              </a:rPr>
              <a:t>, </a:t>
            </a:r>
            <a:r>
              <a:rPr lang="en-US" sz="2400" i="1" dirty="0" err="1">
                <a:solidFill>
                  <a:sysClr val="windowText" lastClr="000000"/>
                </a:solidFill>
                <a:latin typeface="Times New Roman" pitchFamily="18" charset="0"/>
                <a:cs typeface="Times New Roman" pitchFamily="18" charset="0"/>
              </a:rPr>
              <a:t>điệu</a:t>
            </a:r>
            <a:r>
              <a:rPr lang="en-US" sz="2400" i="1" dirty="0">
                <a:solidFill>
                  <a:sysClr val="windowText" lastClr="000000"/>
                </a:solidFill>
                <a:latin typeface="Times New Roman" pitchFamily="18" charset="0"/>
                <a:cs typeface="Times New Roman" pitchFamily="18" charset="0"/>
              </a:rPr>
              <a:t> </a:t>
            </a:r>
            <a:r>
              <a:rPr lang="en-US" sz="2400" i="1" dirty="0" err="1">
                <a:solidFill>
                  <a:sysClr val="windowText" lastClr="000000"/>
                </a:solidFill>
                <a:latin typeface="Times New Roman" pitchFamily="18" charset="0"/>
                <a:cs typeface="Times New Roman" pitchFamily="18" charset="0"/>
              </a:rPr>
              <a:t>bộ</a:t>
            </a:r>
            <a:r>
              <a:rPr lang="en-US" sz="2400" i="1" dirty="0">
                <a:solidFill>
                  <a:sysClr val="windowText" lastClr="000000"/>
                </a:solidFill>
                <a:latin typeface="Times New Roman" pitchFamily="18" charset="0"/>
                <a:cs typeface="Times New Roman" pitchFamily="18" charset="0"/>
              </a:rPr>
              <a:t> </a:t>
            </a:r>
            <a:r>
              <a:rPr lang="en-US" sz="2400" i="1" dirty="0" err="1">
                <a:solidFill>
                  <a:sysClr val="windowText" lastClr="000000"/>
                </a:solidFill>
                <a:latin typeface="Times New Roman" pitchFamily="18" charset="0"/>
                <a:cs typeface="Times New Roman" pitchFamily="18" charset="0"/>
              </a:rPr>
              <a:t>khi</a:t>
            </a:r>
            <a:r>
              <a:rPr lang="en-US" sz="2400" i="1" dirty="0">
                <a:solidFill>
                  <a:sysClr val="windowText" lastClr="000000"/>
                </a:solidFill>
                <a:latin typeface="Times New Roman" pitchFamily="18" charset="0"/>
                <a:cs typeface="Times New Roman" pitchFamily="18" charset="0"/>
              </a:rPr>
              <a:t> </a:t>
            </a:r>
            <a:r>
              <a:rPr lang="en-US" sz="2400" i="1" dirty="0" err="1">
                <a:solidFill>
                  <a:sysClr val="windowText" lastClr="000000"/>
                </a:solidFill>
                <a:latin typeface="Times New Roman" pitchFamily="18" charset="0"/>
                <a:cs typeface="Times New Roman" pitchFamily="18" charset="0"/>
              </a:rPr>
              <a:t>kể</a:t>
            </a:r>
            <a:r>
              <a:rPr lang="en-US" sz="2400" i="1" dirty="0">
                <a:solidFill>
                  <a:sysClr val="windowText" lastClr="000000"/>
                </a:solidFill>
                <a:latin typeface="Times New Roman" pitchFamily="18" charset="0"/>
                <a:cs typeface="Times New Roman" pitchFamily="18" charset="0"/>
              </a:rPr>
              <a:t> </a:t>
            </a:r>
            <a:r>
              <a:rPr lang="en-US" sz="2400" i="1" dirty="0" err="1">
                <a:solidFill>
                  <a:sysClr val="windowText" lastClr="000000"/>
                </a:solidFill>
                <a:latin typeface="Times New Roman" pitchFamily="18" charset="0"/>
                <a:cs typeface="Times New Roman" pitchFamily="18" charset="0"/>
              </a:rPr>
              <a:t>lại</a:t>
            </a:r>
            <a:r>
              <a:rPr lang="en-US" sz="2400" i="1" dirty="0">
                <a:solidFill>
                  <a:sysClr val="windowText" lastClr="000000"/>
                </a:solidFill>
                <a:latin typeface="Times New Roman" pitchFamily="18" charset="0"/>
                <a:cs typeface="Times New Roman" pitchFamily="18" charset="0"/>
              </a:rPr>
              <a:t> </a:t>
            </a:r>
            <a:r>
              <a:rPr lang="en-US" sz="2400" i="1" dirty="0" err="1">
                <a:solidFill>
                  <a:sysClr val="windowText" lastClr="000000"/>
                </a:solidFill>
                <a:latin typeface="Times New Roman" pitchFamily="18" charset="0"/>
                <a:cs typeface="Times New Roman" pitchFamily="18" charset="0"/>
              </a:rPr>
              <a:t>câu</a:t>
            </a:r>
            <a:r>
              <a:rPr lang="en-US" sz="2400" i="1" dirty="0">
                <a:solidFill>
                  <a:sysClr val="windowText" lastClr="000000"/>
                </a:solidFill>
                <a:latin typeface="Times New Roman" pitchFamily="18" charset="0"/>
                <a:cs typeface="Times New Roman" pitchFamily="18" charset="0"/>
              </a:rPr>
              <a:t> </a:t>
            </a:r>
            <a:r>
              <a:rPr lang="en-US" sz="2400" i="1" dirty="0" err="1">
                <a:solidFill>
                  <a:sysClr val="windowText" lastClr="000000"/>
                </a:solidFill>
                <a:latin typeface="Times New Roman" pitchFamily="18" charset="0"/>
                <a:cs typeface="Times New Roman" pitchFamily="18" charset="0"/>
              </a:rPr>
              <a:t>chuyện</a:t>
            </a:r>
            <a:r>
              <a:rPr lang="en-US" sz="2400" dirty="0" smtClean="0">
                <a:solidFill>
                  <a:sysClr val="windowText" lastClr="000000"/>
                </a:solidFill>
                <a:latin typeface="Times New Roman" pitchFamily="18" charset="0"/>
                <a:cs typeface="Times New Roman" pitchFamily="18" charset="0"/>
              </a:rPr>
              <a:t>).</a:t>
            </a:r>
            <a:endParaRPr lang="vi-VN" sz="2400" dirty="0" smtClean="0">
              <a:solidFill>
                <a:sysClr val="windowText" lastClr="000000"/>
              </a:solidFill>
              <a:latin typeface="Times New Roman" pitchFamily="18" charset="0"/>
              <a:cs typeface="Times New Roman" pitchFamily="18" charset="0"/>
            </a:endParaRPr>
          </a:p>
          <a:p>
            <a:pPr algn="just"/>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Năng</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lực</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văn</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học</a:t>
            </a:r>
            <a:r>
              <a:rPr lang="en-US" sz="2400" dirty="0" smtClean="0">
                <a:solidFill>
                  <a:sysClr val="windowText" lastClr="000000"/>
                </a:solidFill>
                <a:latin typeface="Times New Roman" pitchFamily="18" charset="0"/>
                <a:cs typeface="Times New Roman" pitchFamily="18" charset="0"/>
              </a:rPr>
              <a:t>:  HS </a:t>
            </a:r>
            <a:r>
              <a:rPr lang="en-US" sz="2400" dirty="0" err="1" smtClean="0">
                <a:solidFill>
                  <a:sysClr val="windowText" lastClr="000000"/>
                </a:solidFill>
                <a:latin typeface="Times New Roman" pitchFamily="18" charset="0"/>
                <a:cs typeface="Times New Roman" pitchFamily="18" charset="0"/>
              </a:rPr>
              <a:t>nhận</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biết</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được</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nhân</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vật</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trong</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câu</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chuyện</a:t>
            </a:r>
            <a:r>
              <a:rPr lang="en-US" sz="2400" dirty="0" smtClean="0">
                <a:solidFill>
                  <a:sysClr val="windowText" lastClr="000000"/>
                </a:solidFill>
                <a:latin typeface="Times New Roman" pitchFamily="18" charset="0"/>
                <a:cs typeface="Times New Roman" pitchFamily="18" charset="0"/>
              </a:rPr>
              <a:t>.</a:t>
            </a:r>
            <a:endParaRPr lang="vi-VN" sz="2400" dirty="0" smtClean="0">
              <a:solidFill>
                <a:sysClr val="windowText" lastClr="000000"/>
              </a:solidFill>
              <a:latin typeface="Times New Roman" pitchFamily="18" charset="0"/>
              <a:cs typeface="Times New Roman" pitchFamily="18" charset="0"/>
            </a:endParaRPr>
          </a:p>
          <a:p>
            <a:pPr algn="just"/>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Năng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lực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chung</a:t>
            </a:r>
            <a:r>
              <a:rPr lang="en-US" sz="2400" b="1" dirty="0">
                <a:solidFill>
                  <a:srgbClr val="FF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Tự</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chủ</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và</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tự</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học</a:t>
            </a:r>
            <a:r>
              <a:rPr lang="en-US" sz="2400" dirty="0">
                <a:solidFill>
                  <a:sysClr val="windowText" lastClr="000000"/>
                </a:solidFill>
                <a:latin typeface="Times New Roman" pitchFamily="18" charset="0"/>
                <a:cs typeface="Times New Roman" pitchFamily="18" charset="0"/>
              </a:rPr>
              <a:t> </a:t>
            </a:r>
            <a:r>
              <a:rPr lang="en-US" sz="2400" dirty="0" smtClean="0">
                <a:solidFill>
                  <a:sysClr val="windowText" lastClr="000000"/>
                </a:solidFill>
                <a:latin typeface="Times New Roman" pitchFamily="18" charset="0"/>
                <a:cs typeface="Times New Roman" pitchFamily="18" charset="0"/>
              </a:rPr>
              <a:t>(</a:t>
            </a:r>
            <a:r>
              <a:rPr lang="en-US" sz="2400" i="1" dirty="0" err="1">
                <a:solidFill>
                  <a:sysClr val="windowText" lastClr="000000"/>
                </a:solidFill>
                <a:latin typeface="Times New Roman" pitchFamily="18" charset="0"/>
                <a:cs typeface="Times New Roman" pitchFamily="18" charset="0"/>
              </a:rPr>
              <a:t>D</a:t>
            </a:r>
            <a:r>
              <a:rPr lang="en-US" sz="2400" i="1" dirty="0" err="1" smtClean="0">
                <a:solidFill>
                  <a:sysClr val="windowText" lastClr="000000"/>
                </a:solidFill>
                <a:latin typeface="Times New Roman" pitchFamily="18" charset="0"/>
                <a:cs typeface="Times New Roman" pitchFamily="18" charset="0"/>
              </a:rPr>
              <a:t>ự</a:t>
            </a:r>
            <a:r>
              <a:rPr lang="en-US" sz="2400" i="1" dirty="0" smtClean="0">
                <a:solidFill>
                  <a:sysClr val="windowText" lastClr="000000"/>
                </a:solidFill>
                <a:latin typeface="Times New Roman" pitchFamily="18" charset="0"/>
                <a:cs typeface="Times New Roman" pitchFamily="18" charset="0"/>
              </a:rPr>
              <a:t> </a:t>
            </a:r>
            <a:r>
              <a:rPr lang="en-US" sz="2400" i="1" dirty="0" err="1">
                <a:solidFill>
                  <a:sysClr val="windowText" lastClr="000000"/>
                </a:solidFill>
                <a:latin typeface="Times New Roman" pitchFamily="18" charset="0"/>
                <a:cs typeface="Times New Roman" pitchFamily="18" charset="0"/>
              </a:rPr>
              <a:t>đoán</a:t>
            </a:r>
            <a:r>
              <a:rPr lang="en-US" sz="2400" i="1" dirty="0">
                <a:solidFill>
                  <a:sysClr val="windowText" lastClr="000000"/>
                </a:solidFill>
                <a:latin typeface="Times New Roman" pitchFamily="18" charset="0"/>
                <a:cs typeface="Times New Roman" pitchFamily="18" charset="0"/>
              </a:rPr>
              <a:t> </a:t>
            </a:r>
            <a:r>
              <a:rPr lang="en-US" sz="2400" i="1" dirty="0" err="1">
                <a:solidFill>
                  <a:sysClr val="windowText" lastClr="000000"/>
                </a:solidFill>
                <a:latin typeface="Times New Roman" pitchFamily="18" charset="0"/>
                <a:cs typeface="Times New Roman" pitchFamily="18" charset="0"/>
              </a:rPr>
              <a:t>câu</a:t>
            </a:r>
            <a:r>
              <a:rPr lang="en-US" sz="2400" i="1" dirty="0">
                <a:solidFill>
                  <a:sysClr val="windowText" lastClr="000000"/>
                </a:solidFill>
                <a:latin typeface="Times New Roman" pitchFamily="18" charset="0"/>
                <a:cs typeface="Times New Roman" pitchFamily="18" charset="0"/>
              </a:rPr>
              <a:t> </a:t>
            </a:r>
            <a:r>
              <a:rPr lang="en-US" sz="2400" i="1" dirty="0" err="1">
                <a:solidFill>
                  <a:sysClr val="windowText" lastClr="000000"/>
                </a:solidFill>
                <a:latin typeface="Times New Roman" pitchFamily="18" charset="0"/>
                <a:cs typeface="Times New Roman" pitchFamily="18" charset="0"/>
              </a:rPr>
              <a:t>chuyện</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Giao</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tiếp</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và</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hợp</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tác</a:t>
            </a:r>
            <a:r>
              <a:rPr lang="en-US" sz="2400" dirty="0">
                <a:solidFill>
                  <a:sysClr val="windowText" lastClr="000000"/>
                </a:solidFill>
                <a:latin typeface="Times New Roman" pitchFamily="18" charset="0"/>
                <a:cs typeface="Times New Roman" pitchFamily="18" charset="0"/>
              </a:rPr>
              <a:t> (</a:t>
            </a:r>
            <a:r>
              <a:rPr lang="en-US" sz="2400" i="1" dirty="0" err="1">
                <a:solidFill>
                  <a:sysClr val="windowText" lastClr="000000"/>
                </a:solidFill>
                <a:latin typeface="Times New Roman" pitchFamily="18" charset="0"/>
                <a:cs typeface="Times New Roman" pitchFamily="18" charset="0"/>
              </a:rPr>
              <a:t>Tham</a:t>
            </a:r>
            <a:r>
              <a:rPr lang="en-US" sz="2400" i="1" dirty="0">
                <a:solidFill>
                  <a:sysClr val="windowText" lastClr="000000"/>
                </a:solidFill>
                <a:latin typeface="Times New Roman" pitchFamily="18" charset="0"/>
                <a:cs typeface="Times New Roman" pitchFamily="18" charset="0"/>
              </a:rPr>
              <a:t> </a:t>
            </a:r>
            <a:r>
              <a:rPr lang="en-US" sz="2400" i="1" dirty="0" err="1">
                <a:solidFill>
                  <a:sysClr val="windowText" lastClr="000000"/>
                </a:solidFill>
                <a:latin typeface="Times New Roman" pitchFamily="18" charset="0"/>
                <a:cs typeface="Times New Roman" pitchFamily="18" charset="0"/>
              </a:rPr>
              <a:t>gia</a:t>
            </a:r>
            <a:r>
              <a:rPr lang="en-US" sz="2400" i="1" dirty="0">
                <a:solidFill>
                  <a:sysClr val="windowText" lastClr="000000"/>
                </a:solidFill>
                <a:latin typeface="Times New Roman" pitchFamily="18" charset="0"/>
                <a:cs typeface="Times New Roman" pitchFamily="18" charset="0"/>
              </a:rPr>
              <a:t> </a:t>
            </a:r>
            <a:r>
              <a:rPr lang="en-US" sz="2400" i="1" dirty="0" err="1">
                <a:solidFill>
                  <a:sysClr val="windowText" lastClr="000000"/>
                </a:solidFill>
                <a:latin typeface="Times New Roman" pitchFamily="18" charset="0"/>
                <a:cs typeface="Times New Roman" pitchFamily="18" charset="0"/>
              </a:rPr>
              <a:t>trò</a:t>
            </a:r>
            <a:r>
              <a:rPr lang="en-US" sz="2400" i="1" dirty="0">
                <a:solidFill>
                  <a:sysClr val="windowText" lastClr="000000"/>
                </a:solidFill>
                <a:latin typeface="Times New Roman" pitchFamily="18" charset="0"/>
                <a:cs typeface="Times New Roman" pitchFamily="18" charset="0"/>
              </a:rPr>
              <a:t> </a:t>
            </a:r>
            <a:r>
              <a:rPr lang="en-US" sz="2400" i="1" dirty="0" err="1">
                <a:solidFill>
                  <a:sysClr val="windowText" lastClr="000000"/>
                </a:solidFill>
                <a:latin typeface="Times New Roman" pitchFamily="18" charset="0"/>
                <a:cs typeface="Times New Roman" pitchFamily="18" charset="0"/>
              </a:rPr>
              <a:t>chơi</a:t>
            </a:r>
            <a:r>
              <a:rPr lang="en-US" sz="2400" i="1" dirty="0">
                <a:solidFill>
                  <a:sysClr val="windowText" lastClr="000000"/>
                </a:solidFill>
                <a:latin typeface="Times New Roman" pitchFamily="18" charset="0"/>
                <a:cs typeface="Times New Roman" pitchFamily="18" charset="0"/>
              </a:rPr>
              <a:t>, </a:t>
            </a:r>
            <a:r>
              <a:rPr lang="en-US" sz="2400" i="1" dirty="0" err="1">
                <a:solidFill>
                  <a:sysClr val="windowText" lastClr="000000"/>
                </a:solidFill>
                <a:latin typeface="Times New Roman" pitchFamily="18" charset="0"/>
                <a:cs typeface="Times New Roman" pitchFamily="18" charset="0"/>
              </a:rPr>
              <a:t>làm</a:t>
            </a:r>
            <a:r>
              <a:rPr lang="en-US" sz="2400" i="1" dirty="0">
                <a:solidFill>
                  <a:sysClr val="windowText" lastClr="000000"/>
                </a:solidFill>
                <a:latin typeface="Times New Roman" pitchFamily="18" charset="0"/>
                <a:cs typeface="Times New Roman" pitchFamily="18" charset="0"/>
              </a:rPr>
              <a:t> </a:t>
            </a:r>
            <a:r>
              <a:rPr lang="en-US" sz="2400" i="1" dirty="0" err="1">
                <a:solidFill>
                  <a:sysClr val="windowText" lastClr="000000"/>
                </a:solidFill>
                <a:latin typeface="Times New Roman" pitchFamily="18" charset="0"/>
                <a:cs typeface="Times New Roman" pitchFamily="18" charset="0"/>
              </a:rPr>
              <a:t>việc</a:t>
            </a:r>
            <a:r>
              <a:rPr lang="en-US" sz="2400" i="1" dirty="0">
                <a:solidFill>
                  <a:sysClr val="windowText" lastClr="000000"/>
                </a:solidFill>
                <a:latin typeface="Times New Roman" pitchFamily="18" charset="0"/>
                <a:cs typeface="Times New Roman" pitchFamily="18" charset="0"/>
              </a:rPr>
              <a:t> </a:t>
            </a:r>
            <a:r>
              <a:rPr lang="en-US" sz="2400" i="1" dirty="0" err="1">
                <a:solidFill>
                  <a:sysClr val="windowText" lastClr="000000"/>
                </a:solidFill>
                <a:latin typeface="Times New Roman" pitchFamily="18" charset="0"/>
                <a:cs typeface="Times New Roman" pitchFamily="18" charset="0"/>
              </a:rPr>
              <a:t>nhóm</a:t>
            </a:r>
            <a:r>
              <a:rPr lang="en-US" sz="2400" dirty="0" smtClean="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Giải</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quyết</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vấn</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đề</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và</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sáng</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tạo</a:t>
            </a:r>
            <a:r>
              <a:rPr lang="en-US" sz="2400" dirty="0">
                <a:solidFill>
                  <a:sysClr val="windowText" lastClr="000000"/>
                </a:solidFill>
                <a:latin typeface="Times New Roman" pitchFamily="18" charset="0"/>
                <a:cs typeface="Times New Roman" pitchFamily="18" charset="0"/>
              </a:rPr>
              <a:t> (</a:t>
            </a:r>
            <a:r>
              <a:rPr lang="en-US" sz="2400" i="1" dirty="0" err="1">
                <a:solidFill>
                  <a:sysClr val="windowText" lastClr="000000"/>
                </a:solidFill>
                <a:latin typeface="Times New Roman" pitchFamily="18" charset="0"/>
                <a:cs typeface="Times New Roman" pitchFamily="18" charset="0"/>
              </a:rPr>
              <a:t>Kể</a:t>
            </a:r>
            <a:r>
              <a:rPr lang="en-US" sz="2400" i="1" dirty="0">
                <a:solidFill>
                  <a:sysClr val="windowText" lastClr="000000"/>
                </a:solidFill>
                <a:latin typeface="Times New Roman" pitchFamily="18" charset="0"/>
                <a:cs typeface="Times New Roman" pitchFamily="18" charset="0"/>
              </a:rPr>
              <a:t> </a:t>
            </a:r>
            <a:r>
              <a:rPr lang="en-US" sz="2400" i="1" dirty="0" err="1">
                <a:solidFill>
                  <a:sysClr val="windowText" lastClr="000000"/>
                </a:solidFill>
                <a:latin typeface="Times New Roman" pitchFamily="18" charset="0"/>
                <a:cs typeface="Times New Roman" pitchFamily="18" charset="0"/>
              </a:rPr>
              <a:t>chuyện</a:t>
            </a:r>
            <a:r>
              <a:rPr lang="en-US" sz="2400" i="1" dirty="0">
                <a:solidFill>
                  <a:sysClr val="windowText" lastClr="000000"/>
                </a:solidFill>
                <a:latin typeface="Times New Roman" pitchFamily="18" charset="0"/>
                <a:cs typeface="Times New Roman" pitchFamily="18" charset="0"/>
              </a:rPr>
              <a:t> </a:t>
            </a:r>
            <a:r>
              <a:rPr lang="en-US" sz="2400" i="1" dirty="0" err="1">
                <a:solidFill>
                  <a:sysClr val="windowText" lastClr="000000"/>
                </a:solidFill>
                <a:latin typeface="Times New Roman" pitchFamily="18" charset="0"/>
                <a:cs typeface="Times New Roman" pitchFamily="18" charset="0"/>
              </a:rPr>
              <a:t>và</a:t>
            </a:r>
            <a:r>
              <a:rPr lang="en-US" sz="2400" i="1" dirty="0">
                <a:solidFill>
                  <a:sysClr val="windowText" lastClr="000000"/>
                </a:solidFill>
                <a:latin typeface="Times New Roman" pitchFamily="18" charset="0"/>
                <a:cs typeface="Times New Roman" pitchFamily="18" charset="0"/>
              </a:rPr>
              <a:t> </a:t>
            </a:r>
            <a:r>
              <a:rPr lang="en-US" sz="2400" i="1" dirty="0" err="1">
                <a:solidFill>
                  <a:sysClr val="windowText" lastClr="000000"/>
                </a:solidFill>
                <a:latin typeface="Times New Roman" pitchFamily="18" charset="0"/>
                <a:cs typeface="Times New Roman" pitchFamily="18" charset="0"/>
              </a:rPr>
              <a:t>kể</a:t>
            </a:r>
            <a:r>
              <a:rPr lang="en-US" sz="2400" i="1" dirty="0">
                <a:solidFill>
                  <a:sysClr val="windowText" lastClr="000000"/>
                </a:solidFill>
                <a:latin typeface="Times New Roman" pitchFamily="18" charset="0"/>
                <a:cs typeface="Times New Roman" pitchFamily="18" charset="0"/>
              </a:rPr>
              <a:t> </a:t>
            </a:r>
            <a:r>
              <a:rPr lang="en-US" sz="2400" i="1" dirty="0" err="1">
                <a:solidFill>
                  <a:sysClr val="windowText" lastClr="000000"/>
                </a:solidFill>
                <a:latin typeface="Times New Roman" pitchFamily="18" charset="0"/>
                <a:cs typeface="Times New Roman" pitchFamily="18" charset="0"/>
              </a:rPr>
              <a:t>chuyện</a:t>
            </a:r>
            <a:r>
              <a:rPr lang="en-US" sz="2400" i="1" dirty="0">
                <a:solidFill>
                  <a:sysClr val="windowText" lastClr="000000"/>
                </a:solidFill>
                <a:latin typeface="Times New Roman" pitchFamily="18" charset="0"/>
                <a:cs typeface="Times New Roman" pitchFamily="18" charset="0"/>
              </a:rPr>
              <a:t> </a:t>
            </a:r>
            <a:r>
              <a:rPr lang="en-US" sz="2400" i="1" dirty="0" err="1">
                <a:solidFill>
                  <a:sysClr val="windowText" lastClr="000000"/>
                </a:solidFill>
                <a:latin typeface="Times New Roman" pitchFamily="18" charset="0"/>
                <a:cs typeface="Times New Roman" pitchFamily="18" charset="0"/>
              </a:rPr>
              <a:t>có</a:t>
            </a:r>
            <a:r>
              <a:rPr lang="en-US" sz="2400" i="1" dirty="0">
                <a:solidFill>
                  <a:sysClr val="windowText" lastClr="000000"/>
                </a:solidFill>
                <a:latin typeface="Times New Roman" pitchFamily="18" charset="0"/>
                <a:cs typeface="Times New Roman" pitchFamily="18" charset="0"/>
              </a:rPr>
              <a:t> </a:t>
            </a:r>
            <a:r>
              <a:rPr lang="en-US" sz="2400" i="1" dirty="0" err="1">
                <a:solidFill>
                  <a:sysClr val="windowText" lastClr="000000"/>
                </a:solidFill>
                <a:latin typeface="Times New Roman" pitchFamily="18" charset="0"/>
                <a:cs typeface="Times New Roman" pitchFamily="18" charset="0"/>
              </a:rPr>
              <a:t>kèm</a:t>
            </a:r>
            <a:r>
              <a:rPr lang="en-US" sz="2400" i="1" dirty="0">
                <a:solidFill>
                  <a:sysClr val="windowText" lastClr="000000"/>
                </a:solidFill>
                <a:latin typeface="Times New Roman" pitchFamily="18" charset="0"/>
                <a:cs typeface="Times New Roman" pitchFamily="18" charset="0"/>
              </a:rPr>
              <a:t> </a:t>
            </a:r>
            <a:r>
              <a:rPr lang="en-US" sz="2400" i="1" dirty="0" err="1">
                <a:solidFill>
                  <a:sysClr val="windowText" lastClr="000000"/>
                </a:solidFill>
                <a:latin typeface="Times New Roman" pitchFamily="18" charset="0"/>
                <a:cs typeface="Times New Roman" pitchFamily="18" charset="0"/>
              </a:rPr>
              <a:t>cử</a:t>
            </a:r>
            <a:r>
              <a:rPr lang="en-US" sz="2400" i="1" dirty="0">
                <a:solidFill>
                  <a:sysClr val="windowText" lastClr="000000"/>
                </a:solidFill>
                <a:latin typeface="Times New Roman" pitchFamily="18" charset="0"/>
                <a:cs typeface="Times New Roman" pitchFamily="18" charset="0"/>
              </a:rPr>
              <a:t> </a:t>
            </a:r>
            <a:r>
              <a:rPr lang="en-US" sz="2400" i="1" dirty="0" err="1">
                <a:solidFill>
                  <a:sysClr val="windowText" lastClr="000000"/>
                </a:solidFill>
                <a:latin typeface="Times New Roman" pitchFamily="18" charset="0"/>
                <a:cs typeface="Times New Roman" pitchFamily="18" charset="0"/>
              </a:rPr>
              <a:t>chỉ</a:t>
            </a:r>
            <a:r>
              <a:rPr lang="en-US" sz="2400" i="1" dirty="0">
                <a:solidFill>
                  <a:sysClr val="windowText" lastClr="000000"/>
                </a:solidFill>
                <a:latin typeface="Times New Roman" pitchFamily="18" charset="0"/>
                <a:cs typeface="Times New Roman" pitchFamily="18" charset="0"/>
              </a:rPr>
              <a:t>, </a:t>
            </a:r>
            <a:r>
              <a:rPr lang="en-US" sz="2400" i="1" dirty="0" err="1">
                <a:solidFill>
                  <a:sysClr val="windowText" lastClr="000000"/>
                </a:solidFill>
                <a:latin typeface="Times New Roman" pitchFamily="18" charset="0"/>
                <a:cs typeface="Times New Roman" pitchFamily="18" charset="0"/>
              </a:rPr>
              <a:t>điệu</a:t>
            </a:r>
            <a:r>
              <a:rPr lang="en-US" sz="2400" i="1" dirty="0">
                <a:solidFill>
                  <a:sysClr val="windowText" lastClr="000000"/>
                </a:solidFill>
                <a:latin typeface="Times New Roman" pitchFamily="18" charset="0"/>
                <a:cs typeface="Times New Roman" pitchFamily="18" charset="0"/>
              </a:rPr>
              <a:t> </a:t>
            </a:r>
            <a:r>
              <a:rPr lang="en-US" sz="2400" i="1" dirty="0" err="1">
                <a:solidFill>
                  <a:sysClr val="windowText" lastClr="000000"/>
                </a:solidFill>
                <a:latin typeface="Times New Roman" pitchFamily="18" charset="0"/>
                <a:cs typeface="Times New Roman" pitchFamily="18" charset="0"/>
              </a:rPr>
              <a:t>bộ</a:t>
            </a:r>
            <a:r>
              <a:rPr lang="en-US" sz="2400" dirty="0">
                <a:solidFill>
                  <a:sysClr val="windowText" lastClr="000000"/>
                </a:solidFill>
                <a:latin typeface="Times New Roman" pitchFamily="18" charset="0"/>
                <a:cs typeface="Times New Roman" pitchFamily="18" charset="0"/>
              </a:rPr>
              <a:t>).</a:t>
            </a:r>
            <a:endParaRPr lang="vi-VN" sz="2400" dirty="0">
              <a:solidFill>
                <a:sysClr val="windowText" lastClr="000000"/>
              </a:solidFill>
              <a:latin typeface="Times New Roman" pitchFamily="18" charset="0"/>
              <a:cs typeface="Times New Roman" pitchFamily="18" charset="0"/>
            </a:endParaRPr>
          </a:p>
          <a:p>
            <a:pPr algn="just"/>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Phẩm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chất</a:t>
            </a:r>
            <a:r>
              <a:rPr lang="en-US" sz="2400" b="1" dirty="0">
                <a:solidFill>
                  <a:srgbClr val="FF0000"/>
                </a:solidFill>
                <a:latin typeface="Times New Roman" pitchFamily="18" charset="0"/>
                <a:cs typeface="Times New Roman" pitchFamily="18" charset="0"/>
              </a:rPr>
              <a:t>:</a:t>
            </a:r>
            <a:r>
              <a:rPr lang="en-US" sz="2400" dirty="0">
                <a:solidFill>
                  <a:srgbClr val="FF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Chăm</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chỉ</a:t>
            </a:r>
            <a:r>
              <a:rPr lang="en-US" sz="2400" dirty="0">
                <a:solidFill>
                  <a:sysClr val="windowText" lastClr="000000"/>
                </a:solidFill>
                <a:latin typeface="Times New Roman" pitchFamily="18" charset="0"/>
                <a:cs typeface="Times New Roman" pitchFamily="18" charset="0"/>
              </a:rPr>
              <a:t> (</a:t>
            </a:r>
            <a:r>
              <a:rPr lang="en-US" sz="2400" i="1" dirty="0" err="1">
                <a:solidFill>
                  <a:sysClr val="windowText" lastClr="000000"/>
                </a:solidFill>
                <a:latin typeface="Times New Roman" pitchFamily="18" charset="0"/>
                <a:cs typeface="Times New Roman" pitchFamily="18" charset="0"/>
              </a:rPr>
              <a:t>có</a:t>
            </a:r>
            <a:r>
              <a:rPr lang="en-US" sz="2400" i="1" dirty="0">
                <a:solidFill>
                  <a:sysClr val="windowText" lastClr="000000"/>
                </a:solidFill>
                <a:latin typeface="Times New Roman" pitchFamily="18" charset="0"/>
                <a:cs typeface="Times New Roman" pitchFamily="18" charset="0"/>
              </a:rPr>
              <a:t> </a:t>
            </a:r>
            <a:r>
              <a:rPr lang="en-US" sz="2400" i="1" dirty="0" err="1">
                <a:solidFill>
                  <a:sysClr val="windowText" lastClr="000000"/>
                </a:solidFill>
                <a:latin typeface="Times New Roman" pitchFamily="18" charset="0"/>
                <a:cs typeface="Times New Roman" pitchFamily="18" charset="0"/>
              </a:rPr>
              <a:t>hứng</a:t>
            </a:r>
            <a:r>
              <a:rPr lang="en-US" sz="2400" i="1" dirty="0">
                <a:solidFill>
                  <a:sysClr val="windowText" lastClr="000000"/>
                </a:solidFill>
                <a:latin typeface="Times New Roman" pitchFamily="18" charset="0"/>
                <a:cs typeface="Times New Roman" pitchFamily="18" charset="0"/>
              </a:rPr>
              <a:t> </a:t>
            </a:r>
            <a:r>
              <a:rPr lang="en-US" sz="2400" i="1" dirty="0" err="1">
                <a:solidFill>
                  <a:sysClr val="windowText" lastClr="000000"/>
                </a:solidFill>
                <a:latin typeface="Times New Roman" pitchFamily="18" charset="0"/>
                <a:cs typeface="Times New Roman" pitchFamily="18" charset="0"/>
              </a:rPr>
              <a:t>thú</a:t>
            </a:r>
            <a:r>
              <a:rPr lang="en-US" sz="2400" i="1" dirty="0">
                <a:solidFill>
                  <a:sysClr val="windowText" lastClr="000000"/>
                </a:solidFill>
                <a:latin typeface="Times New Roman" pitchFamily="18" charset="0"/>
                <a:cs typeface="Times New Roman" pitchFamily="18" charset="0"/>
              </a:rPr>
              <a:t> </a:t>
            </a:r>
            <a:r>
              <a:rPr lang="en-US" sz="2400" i="1" dirty="0" err="1">
                <a:solidFill>
                  <a:sysClr val="windowText" lastClr="000000"/>
                </a:solidFill>
                <a:latin typeface="Times New Roman" pitchFamily="18" charset="0"/>
                <a:cs typeface="Times New Roman" pitchFamily="18" charset="0"/>
              </a:rPr>
              <a:t>trong</a:t>
            </a:r>
            <a:r>
              <a:rPr lang="en-US" sz="2400" i="1" dirty="0">
                <a:solidFill>
                  <a:sysClr val="windowText" lastClr="000000"/>
                </a:solidFill>
                <a:latin typeface="Times New Roman" pitchFamily="18" charset="0"/>
                <a:cs typeface="Times New Roman" pitchFamily="18" charset="0"/>
              </a:rPr>
              <a:t> </a:t>
            </a:r>
            <a:r>
              <a:rPr lang="en-US" sz="2400" i="1" dirty="0" err="1">
                <a:solidFill>
                  <a:sysClr val="windowText" lastClr="000000"/>
                </a:solidFill>
                <a:latin typeface="Times New Roman" pitchFamily="18" charset="0"/>
                <a:cs typeface="Times New Roman" pitchFamily="18" charset="0"/>
              </a:rPr>
              <a:t>học</a:t>
            </a:r>
            <a:r>
              <a:rPr lang="en-US" sz="2400" i="1" dirty="0">
                <a:solidFill>
                  <a:sysClr val="windowText" lastClr="000000"/>
                </a:solidFill>
                <a:latin typeface="Times New Roman" pitchFamily="18" charset="0"/>
                <a:cs typeface="Times New Roman" pitchFamily="18" charset="0"/>
              </a:rPr>
              <a:t> </a:t>
            </a:r>
            <a:r>
              <a:rPr lang="en-US" sz="2400" i="1" dirty="0" err="1">
                <a:solidFill>
                  <a:sysClr val="windowText" lastClr="000000"/>
                </a:solidFill>
                <a:latin typeface="Times New Roman" pitchFamily="18" charset="0"/>
                <a:cs typeface="Times New Roman" pitchFamily="18" charset="0"/>
              </a:rPr>
              <a:t>tập</a:t>
            </a:r>
            <a:r>
              <a:rPr lang="en-US" sz="2400" dirty="0">
                <a:solidFill>
                  <a:sysClr val="windowText" lastClr="000000"/>
                </a:solidFill>
                <a:latin typeface="Times New Roman" pitchFamily="18" charset="0"/>
                <a:cs typeface="Times New Roman" pitchFamily="18" charset="0"/>
              </a:rPr>
              <a:t>). </a:t>
            </a:r>
          </a:p>
          <a:p>
            <a:pPr algn="ctr"/>
            <a:endParaRPr lang="vi-VN" dirty="0">
              <a:solidFill>
                <a:sysClr val="windowText" lastClr="000000"/>
              </a:solidFill>
              <a:latin typeface="Times New Roman" pitchFamily="18" charset="0"/>
              <a:cs typeface="Times New Roman" pitchFamily="18" charset="0"/>
            </a:endParaRPr>
          </a:p>
        </p:txBody>
      </p:sp>
      <p:sp>
        <p:nvSpPr>
          <p:cNvPr id="11" name="Rectangle 10"/>
          <p:cNvSpPr/>
          <p:nvPr/>
        </p:nvSpPr>
        <p:spPr>
          <a:xfrm>
            <a:off x="219761" y="3822493"/>
            <a:ext cx="11847321" cy="2788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dirty="0" smtClean="0">
              <a:solidFill>
                <a:srgbClr val="0070C0"/>
              </a:solidFill>
              <a:latin typeface="Times New Roman" pitchFamily="18" charset="0"/>
              <a:cs typeface="Times New Roman" pitchFamily="18" charset="0"/>
            </a:endParaRPr>
          </a:p>
          <a:p>
            <a:pPr algn="just"/>
            <a:r>
              <a:rPr lang="en-US" sz="2400" b="1" dirty="0" smtClean="0">
                <a:solidFill>
                  <a:srgbClr val="0070C0"/>
                </a:solidFill>
                <a:latin typeface="Times New Roman" pitchFamily="18" charset="0"/>
                <a:cs typeface="Times New Roman" pitchFamily="18" charset="0"/>
              </a:rPr>
              <a:t>2. </a:t>
            </a:r>
            <a:r>
              <a:rPr lang="en-US" sz="2400" b="1" dirty="0" err="1" smtClean="0">
                <a:solidFill>
                  <a:srgbClr val="0070C0"/>
                </a:solidFill>
                <a:latin typeface="Times New Roman" pitchFamily="18" charset="0"/>
                <a:cs typeface="Times New Roman" pitchFamily="18" charset="0"/>
              </a:rPr>
              <a:t>Yêu</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cầu</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cần</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đạt</a:t>
            </a:r>
            <a:endParaRPr lang="en-US" sz="2400" b="1" dirty="0" smtClean="0">
              <a:solidFill>
                <a:srgbClr val="0070C0"/>
              </a:solidFill>
              <a:latin typeface="Times New Roman" pitchFamily="18" charset="0"/>
              <a:cs typeface="Times New Roman" pitchFamily="18" charset="0"/>
            </a:endParaRPr>
          </a:p>
          <a:p>
            <a:pPr algn="just"/>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Nghe</a:t>
            </a:r>
            <a:r>
              <a:rPr lang="en-US" sz="2400" b="1" dirty="0" smtClean="0">
                <a:solidFill>
                  <a:srgbClr val="FF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Nghe</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một</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câu</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chuyện</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và</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trả</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lời</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các</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câu</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hỏi</a:t>
            </a:r>
            <a:r>
              <a:rPr lang="en-US" sz="2400" dirty="0" smtClean="0">
                <a:solidFill>
                  <a:sysClr val="windowText" lastClr="000000"/>
                </a:solidFill>
                <a:latin typeface="Times New Roman" pitchFamily="18" charset="0"/>
                <a:cs typeface="Times New Roman" pitchFamily="18" charset="0"/>
              </a:rPr>
              <a:t>: Ai? </a:t>
            </a:r>
            <a:r>
              <a:rPr lang="en-US" sz="2400" dirty="0" err="1" smtClean="0">
                <a:solidFill>
                  <a:sysClr val="windowText" lastClr="000000"/>
                </a:solidFill>
                <a:latin typeface="Times New Roman" pitchFamily="18" charset="0"/>
                <a:cs typeface="Times New Roman" pitchFamily="18" charset="0"/>
              </a:rPr>
              <a:t>Cái</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gì</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Khi</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nào</a:t>
            </a:r>
            <a:r>
              <a:rPr lang="en-US" sz="2400" dirty="0" smtClean="0">
                <a:solidFill>
                  <a:sysClr val="windowText" lastClr="000000"/>
                </a:solidFill>
                <a:latin typeface="Times New Roman" pitchFamily="18" charset="0"/>
                <a:cs typeface="Times New Roman" pitchFamily="18" charset="0"/>
              </a:rPr>
              <a:t>? Ở </a:t>
            </a:r>
            <a:r>
              <a:rPr lang="en-US" sz="2400" dirty="0" err="1" smtClean="0">
                <a:solidFill>
                  <a:sysClr val="windowText" lastClr="000000"/>
                </a:solidFill>
                <a:latin typeface="Times New Roman" pitchFamily="18" charset="0"/>
                <a:cs typeface="Times New Roman" pitchFamily="18" charset="0"/>
              </a:rPr>
              <a:t>đâu</a:t>
            </a:r>
            <a:r>
              <a:rPr lang="en-US" sz="2400" dirty="0" smtClean="0">
                <a:solidFill>
                  <a:sysClr val="windowText" lastClr="000000"/>
                </a:solidFill>
                <a:latin typeface="Times New Roman" pitchFamily="18" charset="0"/>
                <a:cs typeface="Times New Roman" pitchFamily="18" charset="0"/>
              </a:rPr>
              <a:t>? </a:t>
            </a:r>
          </a:p>
          <a:p>
            <a:pPr algn="just"/>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Nói</a:t>
            </a:r>
            <a:r>
              <a:rPr lang="en-US" sz="2400" b="1" dirty="0" smtClean="0">
                <a:solidFill>
                  <a:srgbClr val="FF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Kể</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lại</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một</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đoạn</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hoặc</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cả</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câu</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chuyện</a:t>
            </a:r>
            <a:r>
              <a:rPr lang="en-US" sz="2400" dirty="0" smtClean="0">
                <a:solidFill>
                  <a:sysClr val="windowText" lastClr="000000"/>
                </a:solidFill>
                <a:latin typeface="Times New Roman" pitchFamily="18" charset="0"/>
                <a:cs typeface="Times New Roman" pitchFamily="18" charset="0"/>
              </a:rPr>
              <a:t>.</a:t>
            </a:r>
          </a:p>
          <a:p>
            <a:pPr algn="just"/>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Nói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nghe</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tương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tác</a:t>
            </a:r>
            <a:r>
              <a:rPr lang="en-US" sz="2400" b="1" dirty="0" smtClean="0">
                <a:solidFill>
                  <a:srgbClr val="FF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Biết</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đưa</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tay</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xin</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phát</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biểu</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chờ</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đến</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lượt</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được</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phát</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biểu</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Biết</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trao</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đổi</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trong</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nhóm</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để</a:t>
            </a:r>
            <a:r>
              <a:rPr lang="en-US" sz="2400" dirty="0" smtClean="0">
                <a:solidFill>
                  <a:sysClr val="windowText" lastClr="000000"/>
                </a:solidFill>
                <a:latin typeface="Times New Roman" pitchFamily="18" charset="0"/>
                <a:cs typeface="Times New Roman" pitchFamily="18" charset="0"/>
              </a:rPr>
              <a:t> chia </a:t>
            </a:r>
            <a:r>
              <a:rPr lang="en-US" sz="2400" dirty="0" err="1" smtClean="0">
                <a:solidFill>
                  <a:sysClr val="windowText" lastClr="000000"/>
                </a:solidFill>
                <a:latin typeface="Times New Roman" pitchFamily="18" charset="0"/>
                <a:cs typeface="Times New Roman" pitchFamily="18" charset="0"/>
              </a:rPr>
              <a:t>sẻ</a:t>
            </a:r>
            <a:r>
              <a:rPr lang="en-US" sz="2400" dirty="0" smtClean="0">
                <a:solidFill>
                  <a:sysClr val="windowText" lastClr="000000"/>
                </a:solidFill>
                <a:latin typeface="Times New Roman" pitchFamily="18" charset="0"/>
                <a:cs typeface="Times New Roman" pitchFamily="18" charset="0"/>
              </a:rPr>
              <a:t>.</a:t>
            </a:r>
            <a:r>
              <a:rPr lang="en-US" sz="2400" b="1" dirty="0" smtClean="0">
                <a:solidFill>
                  <a:sysClr val="windowText" lastClr="000000"/>
                </a:solidFill>
                <a:latin typeface="Times New Roman" pitchFamily="18" charset="0"/>
                <a:cs typeface="Times New Roman" pitchFamily="18" charset="0"/>
              </a:rPr>
              <a:t> </a:t>
            </a:r>
            <a:endParaRPr lang="vi-VN" sz="2400" dirty="0" smtClean="0">
              <a:solidFill>
                <a:sysClr val="windowText" lastClr="000000"/>
              </a:solidFill>
              <a:latin typeface="Times New Roman" pitchFamily="18" charset="0"/>
              <a:cs typeface="Times New Roman" pitchFamily="18" charset="0"/>
            </a:endParaRPr>
          </a:p>
          <a:p>
            <a:pPr algn="just"/>
            <a:endParaRPr lang="vi-VN" sz="2400" dirty="0" smtClean="0">
              <a:solidFill>
                <a:sysClr val="windowText" lastClr="000000"/>
              </a:solidFill>
              <a:latin typeface="Times New Roman" pitchFamily="18" charset="0"/>
              <a:cs typeface="Times New Roman" pitchFamily="18" charset="0"/>
            </a:endParaRPr>
          </a:p>
          <a:p>
            <a:pPr algn="ctr"/>
            <a:endParaRPr lang="vi-VN" dirty="0">
              <a:solidFill>
                <a:sysClr val="windowText" lastClr="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0109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08000" y="149899"/>
            <a:ext cx="11292114" cy="4393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smtClean="0">
              <a:solidFill>
                <a:sysClr val="windowText" lastClr="000000"/>
              </a:solidFill>
              <a:latin typeface="Times New Roman" pitchFamily="18" charset="0"/>
              <a:cs typeface="Times New Roman" pitchFamily="18" charset="0"/>
            </a:endParaRPr>
          </a:p>
          <a:p>
            <a:pPr algn="just"/>
            <a:r>
              <a:rPr lang="en-US" sz="2400" b="1" dirty="0" smtClean="0">
                <a:solidFill>
                  <a:srgbClr val="0070C0"/>
                </a:solidFill>
                <a:latin typeface="Times New Roman" pitchFamily="18" charset="0"/>
                <a:cs typeface="Times New Roman" pitchFamily="18" charset="0"/>
              </a:rPr>
              <a:t>			 MỤC TIÊU, YÊU CẦU CẦN ĐẠT</a:t>
            </a:r>
          </a:p>
          <a:p>
            <a:pPr algn="just"/>
            <a:r>
              <a:rPr lang="en-US" sz="2400" b="1" dirty="0" smtClean="0">
                <a:solidFill>
                  <a:srgbClr val="0070C0"/>
                </a:solidFill>
                <a:latin typeface="Times New Roman" pitchFamily="18" charset="0"/>
                <a:cs typeface="Times New Roman" pitchFamily="18" charset="0"/>
              </a:rPr>
              <a:t>	1. </a:t>
            </a:r>
            <a:r>
              <a:rPr lang="en-US" sz="2400" b="1" dirty="0" err="1" smtClean="0">
                <a:solidFill>
                  <a:srgbClr val="0070C0"/>
                </a:solidFill>
                <a:latin typeface="Times New Roman" pitchFamily="18" charset="0"/>
                <a:cs typeface="Times New Roman" pitchFamily="18" charset="0"/>
              </a:rPr>
              <a:t>Mục</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tiêu</a:t>
            </a:r>
            <a:endParaRPr lang="en-US" sz="2400" b="1" dirty="0" smtClean="0">
              <a:solidFill>
                <a:srgbClr val="0070C0"/>
              </a:solidFill>
              <a:latin typeface="Times New Roman" pitchFamily="18" charset="0"/>
              <a:cs typeface="Times New Roman" pitchFamily="18" charset="0"/>
            </a:endParaRPr>
          </a:p>
          <a:p>
            <a:pPr algn="just"/>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Giúp</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học</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sinh</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bước</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đầu</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hình</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thành</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và</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phát</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triển</a:t>
            </a:r>
            <a:r>
              <a:rPr lang="en-US" sz="2400" b="1" dirty="0" smtClean="0">
                <a:solidFill>
                  <a:sysClr val="windowText" lastClr="000000"/>
                </a:solidFill>
                <a:latin typeface="Times New Roman" pitchFamily="18" charset="0"/>
                <a:cs typeface="Times New Roman" pitchFamily="18" charset="0"/>
              </a:rPr>
              <a:t>:</a:t>
            </a:r>
            <a:endParaRPr lang="en-US" sz="2400" b="1" dirty="0">
              <a:solidFill>
                <a:sysClr val="windowText" lastClr="000000"/>
              </a:solidFill>
              <a:latin typeface="Times New Roman" pitchFamily="18" charset="0"/>
              <a:cs typeface="Times New Roman" pitchFamily="18" charset="0"/>
            </a:endParaRPr>
          </a:p>
          <a:p>
            <a:pPr algn="just"/>
            <a:r>
              <a:rPr lang="en-US" sz="2400" b="1" dirty="0" smtClean="0">
                <a:solidFill>
                  <a:srgbClr val="FF0000"/>
                </a:solidFill>
                <a:latin typeface="Times New Roman" pitchFamily="18" charset="0"/>
                <a:cs typeface="Times New Roman" pitchFamily="18" charset="0"/>
              </a:rPr>
              <a:t>	* </a:t>
            </a:r>
            <a:r>
              <a:rPr lang="en-US" sz="2400" b="1" dirty="0" err="1">
                <a:solidFill>
                  <a:srgbClr val="FF0000"/>
                </a:solidFill>
                <a:latin typeface="Times New Roman" pitchFamily="18" charset="0"/>
                <a:cs typeface="Times New Roman" pitchFamily="18" charset="0"/>
              </a:rPr>
              <a:t>Năng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lực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đặc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thù</a:t>
            </a:r>
            <a:r>
              <a:rPr lang="en-US" sz="2400" b="1" dirty="0">
                <a:solidFill>
                  <a:srgbClr val="FF0000"/>
                </a:solidFill>
                <a:latin typeface="Times New Roman" pitchFamily="18" charset="0"/>
                <a:cs typeface="Times New Roman" pitchFamily="18" charset="0"/>
              </a:rPr>
              <a:t>:</a:t>
            </a:r>
            <a:endParaRPr lang="vi-VN" sz="2400" dirty="0">
              <a:solidFill>
                <a:srgbClr val="FF0000"/>
              </a:solidFill>
              <a:latin typeface="Times New Roman" pitchFamily="18" charset="0"/>
              <a:cs typeface="Times New Roman" pitchFamily="18" charset="0"/>
            </a:endParaRPr>
          </a:p>
          <a:p>
            <a:pPr algn="just"/>
            <a:r>
              <a:rPr lang="en-US" sz="2400" dirty="0" smtClean="0">
                <a:solidFill>
                  <a:sysClr val="windowText" lastClr="000000"/>
                </a:solidFill>
                <a:latin typeface="Times New Roman" pitchFamily="18" charset="0"/>
                <a:cs typeface="Times New Roman" pitchFamily="18" charset="0"/>
              </a:rPr>
              <a:t>	- </a:t>
            </a:r>
            <a:r>
              <a:rPr lang="en-US" sz="2400" dirty="0" err="1">
                <a:solidFill>
                  <a:sysClr val="windowText" lastClr="000000"/>
                </a:solidFill>
                <a:latin typeface="Times New Roman" pitchFamily="18" charset="0"/>
                <a:cs typeface="Times New Roman" pitchFamily="18" charset="0"/>
              </a:rPr>
              <a:t>Năng</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lực</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ngôn</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ngữ</a:t>
            </a:r>
            <a:r>
              <a:rPr lang="en-US" sz="2400" dirty="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Học</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sinh</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hiểu</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và</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kể</a:t>
            </a:r>
            <a:r>
              <a:rPr lang="en-US" sz="2400" dirty="0" smtClean="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lại</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được</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nội</a:t>
            </a:r>
            <a:r>
              <a:rPr lang="en-US" sz="2400" dirty="0">
                <a:solidFill>
                  <a:sysClr val="windowText" lastClr="000000"/>
                </a:solidFill>
                <a:latin typeface="Times New Roman" pitchFamily="18" charset="0"/>
                <a:cs typeface="Times New Roman" pitchFamily="18" charset="0"/>
              </a:rPr>
              <a:t> dung </a:t>
            </a:r>
            <a:r>
              <a:rPr lang="en-US" sz="2400" dirty="0" err="1" smtClean="0">
                <a:solidFill>
                  <a:sysClr val="windowText" lastClr="000000"/>
                </a:solidFill>
                <a:latin typeface="Times New Roman" pitchFamily="18" charset="0"/>
                <a:cs typeface="Times New Roman" pitchFamily="18" charset="0"/>
              </a:rPr>
              <a:t>câu</a:t>
            </a:r>
            <a:r>
              <a:rPr lang="en-US" sz="2400" dirty="0" smtClean="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chuyện</a:t>
            </a:r>
            <a:r>
              <a:rPr lang="en-US" sz="2400" dirty="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theo</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cách</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diễn</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đạt</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của</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riêng</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mình</a:t>
            </a:r>
            <a:r>
              <a:rPr lang="en-US" sz="2400" dirty="0" smtClean="0">
                <a:solidFill>
                  <a:sysClr val="windowText" lastClr="000000"/>
                </a:solidFill>
                <a:latin typeface="Times New Roman" pitchFamily="18" charset="0"/>
                <a:cs typeface="Times New Roman" pitchFamily="18" charset="0"/>
              </a:rPr>
              <a:t>.</a:t>
            </a:r>
            <a:endParaRPr lang="vi-VN" sz="2400" dirty="0" smtClean="0">
              <a:solidFill>
                <a:sysClr val="windowText" lastClr="000000"/>
              </a:solidFill>
              <a:latin typeface="Times New Roman" pitchFamily="18" charset="0"/>
              <a:cs typeface="Times New Roman" pitchFamily="18" charset="0"/>
            </a:endParaRPr>
          </a:p>
          <a:p>
            <a:pPr algn="just"/>
            <a:r>
              <a:rPr lang="en-US" sz="2400" dirty="0" smtClean="0">
                <a:solidFill>
                  <a:sysClr val="windowText" lastClr="000000"/>
                </a:solidFill>
                <a:latin typeface="Times New Roman" pitchFamily="18" charset="0"/>
                <a:cs typeface="Times New Roman" pitchFamily="18" charset="0"/>
              </a:rPr>
              <a:t>	- </a:t>
            </a:r>
            <a:r>
              <a:rPr lang="en-US" sz="2400" dirty="0" err="1" smtClean="0">
                <a:solidFill>
                  <a:sysClr val="windowText" lastClr="000000"/>
                </a:solidFill>
                <a:latin typeface="Times New Roman" pitchFamily="18" charset="0"/>
                <a:cs typeface="Times New Roman" pitchFamily="18" charset="0"/>
              </a:rPr>
              <a:t>Năng</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lực</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văn</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học</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Bày</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tỏ</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cảm</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xúc</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của</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bản</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thân</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với</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từng</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nhân</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vật</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trong</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câu</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chuyện</a:t>
            </a:r>
            <a:r>
              <a:rPr lang="en-US" sz="2400" dirty="0" smtClean="0">
                <a:solidFill>
                  <a:schemeClr val="tx1"/>
                </a:solidFill>
                <a:latin typeface="Times New Roman" pitchFamily="18" charset="0"/>
                <a:ea typeface="Calibri" pitchFamily="34" charset="0"/>
                <a:cs typeface="Times New Roman" pitchFamily="18" charset="0"/>
              </a:rPr>
              <a:t>.</a:t>
            </a:r>
            <a:endParaRPr lang="vi-VN" sz="2400" dirty="0" smtClean="0">
              <a:solidFill>
                <a:sysClr val="windowText" lastClr="000000"/>
              </a:solidFill>
              <a:latin typeface="Times New Roman" pitchFamily="18" charset="0"/>
              <a:cs typeface="Times New Roman" pitchFamily="18" charset="0"/>
            </a:endParaRPr>
          </a:p>
          <a:p>
            <a:pPr algn="just"/>
            <a:r>
              <a:rPr lang="en-US" sz="2400" b="1" dirty="0" smtClean="0">
                <a:solidFill>
                  <a:srgbClr val="FF0000"/>
                </a:solidFill>
                <a:latin typeface="Times New Roman" pitchFamily="18" charset="0"/>
                <a:cs typeface="Times New Roman" pitchFamily="18" charset="0"/>
              </a:rPr>
              <a:t>	* </a:t>
            </a:r>
            <a:r>
              <a:rPr lang="en-US" sz="2400" b="1" dirty="0" err="1">
                <a:solidFill>
                  <a:srgbClr val="FF0000"/>
                </a:solidFill>
                <a:latin typeface="Times New Roman" pitchFamily="18" charset="0"/>
                <a:cs typeface="Times New Roman" pitchFamily="18" charset="0"/>
              </a:rPr>
              <a:t>Năng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lực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chung</a:t>
            </a:r>
            <a:r>
              <a:rPr lang="en-US" sz="2400" b="1" dirty="0">
                <a:solidFill>
                  <a:srgbClr val="FF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Tự</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chủ</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và</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tự</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học</a:t>
            </a:r>
            <a:r>
              <a:rPr lang="en-US" sz="2400" dirty="0">
                <a:solidFill>
                  <a:sysClr val="windowText" lastClr="000000"/>
                </a:solidFill>
                <a:latin typeface="Times New Roman" pitchFamily="18" charset="0"/>
                <a:cs typeface="Times New Roman" pitchFamily="18" charset="0"/>
              </a:rPr>
              <a:t> </a:t>
            </a:r>
            <a:r>
              <a:rPr lang="en-US" sz="2400" dirty="0" smtClean="0">
                <a:solidFill>
                  <a:sysClr val="windowText" lastClr="000000"/>
                </a:solidFill>
                <a:latin typeface="Times New Roman" pitchFamily="18" charset="0"/>
                <a:cs typeface="Times New Roman" pitchFamily="18" charset="0"/>
              </a:rPr>
              <a:t>(</a:t>
            </a:r>
            <a:r>
              <a:rPr lang="en-US" sz="2400" i="1" dirty="0" err="1">
                <a:solidFill>
                  <a:sysClr val="windowText" lastClr="000000"/>
                </a:solidFill>
                <a:latin typeface="Times New Roman" pitchFamily="18" charset="0"/>
                <a:cs typeface="Times New Roman" pitchFamily="18" charset="0"/>
              </a:rPr>
              <a:t>D</a:t>
            </a:r>
            <a:r>
              <a:rPr lang="en-US" sz="2400" i="1" dirty="0" err="1" smtClean="0">
                <a:solidFill>
                  <a:sysClr val="windowText" lastClr="000000"/>
                </a:solidFill>
                <a:latin typeface="Times New Roman" pitchFamily="18" charset="0"/>
                <a:cs typeface="Times New Roman" pitchFamily="18" charset="0"/>
              </a:rPr>
              <a:t>ự</a:t>
            </a:r>
            <a:r>
              <a:rPr lang="en-US" sz="2400" i="1" dirty="0" smtClean="0">
                <a:solidFill>
                  <a:sysClr val="windowText" lastClr="000000"/>
                </a:solidFill>
                <a:latin typeface="Times New Roman" pitchFamily="18" charset="0"/>
                <a:cs typeface="Times New Roman" pitchFamily="18" charset="0"/>
              </a:rPr>
              <a:t> </a:t>
            </a:r>
            <a:r>
              <a:rPr lang="en-US" sz="2400" i="1" dirty="0" err="1">
                <a:solidFill>
                  <a:sysClr val="windowText" lastClr="000000"/>
                </a:solidFill>
                <a:latin typeface="Times New Roman" pitchFamily="18" charset="0"/>
                <a:cs typeface="Times New Roman" pitchFamily="18" charset="0"/>
              </a:rPr>
              <a:t>đoán</a:t>
            </a:r>
            <a:r>
              <a:rPr lang="en-US" sz="2400" i="1" dirty="0">
                <a:solidFill>
                  <a:sysClr val="windowText" lastClr="000000"/>
                </a:solidFill>
                <a:latin typeface="Times New Roman" pitchFamily="18" charset="0"/>
                <a:cs typeface="Times New Roman" pitchFamily="18" charset="0"/>
              </a:rPr>
              <a:t> </a:t>
            </a:r>
            <a:r>
              <a:rPr lang="en-US" sz="2400" i="1" dirty="0" err="1">
                <a:solidFill>
                  <a:sysClr val="windowText" lastClr="000000"/>
                </a:solidFill>
                <a:latin typeface="Times New Roman" pitchFamily="18" charset="0"/>
                <a:cs typeface="Times New Roman" pitchFamily="18" charset="0"/>
              </a:rPr>
              <a:t>câu</a:t>
            </a:r>
            <a:r>
              <a:rPr lang="en-US" sz="2400" i="1" dirty="0">
                <a:solidFill>
                  <a:sysClr val="windowText" lastClr="000000"/>
                </a:solidFill>
                <a:latin typeface="Times New Roman" pitchFamily="18" charset="0"/>
                <a:cs typeface="Times New Roman" pitchFamily="18" charset="0"/>
              </a:rPr>
              <a:t> </a:t>
            </a:r>
            <a:r>
              <a:rPr lang="en-US" sz="2400" i="1" dirty="0" err="1">
                <a:solidFill>
                  <a:sysClr val="windowText" lastClr="000000"/>
                </a:solidFill>
                <a:latin typeface="Times New Roman" pitchFamily="18" charset="0"/>
                <a:cs typeface="Times New Roman" pitchFamily="18" charset="0"/>
              </a:rPr>
              <a:t>chuyện</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Giao</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tiếp</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và</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hợp</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tác</a:t>
            </a:r>
            <a:r>
              <a:rPr lang="en-US" sz="2400" dirty="0">
                <a:solidFill>
                  <a:sysClr val="windowText" lastClr="000000"/>
                </a:solidFill>
                <a:latin typeface="Times New Roman" pitchFamily="18" charset="0"/>
                <a:cs typeface="Times New Roman" pitchFamily="18" charset="0"/>
              </a:rPr>
              <a:t> </a:t>
            </a:r>
            <a:r>
              <a:rPr lang="en-US" sz="2400" dirty="0" smtClean="0">
                <a:solidFill>
                  <a:sysClr val="windowText" lastClr="000000"/>
                </a:solidFill>
                <a:latin typeface="Times New Roman" pitchFamily="18" charset="0"/>
                <a:cs typeface="Times New Roman" pitchFamily="18" charset="0"/>
              </a:rPr>
              <a:t>(</a:t>
            </a:r>
            <a:r>
              <a:rPr lang="en-US" sz="2400" dirty="0" err="1" smtClean="0">
                <a:solidFill>
                  <a:sysClr val="windowText" lastClr="000000"/>
                </a:solidFill>
                <a:latin typeface="Times New Roman" pitchFamily="18" charset="0"/>
                <a:cs typeface="Times New Roman" pitchFamily="18" charset="0"/>
              </a:rPr>
              <a:t>Tương</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tác</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trong</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nhóm</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kể</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chuyện</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phân</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vai</a:t>
            </a:r>
            <a:r>
              <a:rPr lang="en-US" sz="2400" dirty="0" smtClean="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Giải</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quyết</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vấn</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đề</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và</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sáng</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tạo</a:t>
            </a:r>
            <a:r>
              <a:rPr lang="en-US" sz="2400" dirty="0">
                <a:solidFill>
                  <a:sysClr val="windowText" lastClr="000000"/>
                </a:solidFill>
                <a:latin typeface="Times New Roman" pitchFamily="18" charset="0"/>
                <a:cs typeface="Times New Roman" pitchFamily="18" charset="0"/>
              </a:rPr>
              <a:t> </a:t>
            </a:r>
            <a:r>
              <a:rPr lang="en-US" sz="2400" dirty="0" smtClean="0">
                <a:solidFill>
                  <a:sysClr val="windowText" lastClr="000000"/>
                </a:solidFill>
                <a:latin typeface="Times New Roman" pitchFamily="18" charset="0"/>
                <a:cs typeface="Times New Roman" pitchFamily="18" charset="0"/>
              </a:rPr>
              <a:t>(</a:t>
            </a:r>
            <a:r>
              <a:rPr lang="en-US" sz="2400" dirty="0" err="1" smtClean="0">
                <a:solidFill>
                  <a:schemeClr val="tx1"/>
                </a:solidFill>
                <a:latin typeface="Times New Roman" pitchFamily="18" charset="0"/>
                <a:ea typeface="Calibri" pitchFamily="34" charset="0"/>
                <a:cs typeface="Times New Roman" pitchFamily="18" charset="0"/>
              </a:rPr>
              <a:t>Sử</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dụng</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âm</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lượng</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ánh</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mắt</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giọng</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nói</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phù</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hợp</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với</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từng</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đoạn</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của</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câu</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chuyện</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khi</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kể</a:t>
            </a:r>
            <a:r>
              <a:rPr lang="en-US" sz="2400" dirty="0" smtClean="0">
                <a:solidFill>
                  <a:sysClr val="windowText" lastClr="000000"/>
                </a:solidFill>
                <a:latin typeface="Times New Roman" pitchFamily="18" charset="0"/>
                <a:cs typeface="Times New Roman" pitchFamily="18" charset="0"/>
              </a:rPr>
              <a:t>).</a:t>
            </a:r>
            <a:endParaRPr lang="vi-VN" sz="2400" dirty="0">
              <a:solidFill>
                <a:sysClr val="windowText" lastClr="000000"/>
              </a:solidFill>
              <a:latin typeface="Times New Roman" pitchFamily="18" charset="0"/>
              <a:cs typeface="Times New Roman" pitchFamily="18" charset="0"/>
            </a:endParaRPr>
          </a:p>
          <a:p>
            <a:pPr algn="just"/>
            <a:r>
              <a:rPr lang="en-US" sz="2400" b="1" dirty="0" smtClean="0">
                <a:solidFill>
                  <a:srgbClr val="FF0000"/>
                </a:solidFill>
                <a:latin typeface="Times New Roman" pitchFamily="18" charset="0"/>
                <a:cs typeface="Times New Roman" pitchFamily="18" charset="0"/>
              </a:rPr>
              <a:t>	* </a:t>
            </a:r>
            <a:r>
              <a:rPr lang="en-US" sz="2400" b="1" dirty="0" err="1">
                <a:solidFill>
                  <a:srgbClr val="FF0000"/>
                </a:solidFill>
                <a:latin typeface="Times New Roman" pitchFamily="18" charset="0"/>
                <a:cs typeface="Times New Roman" pitchFamily="18" charset="0"/>
              </a:rPr>
              <a:t>Phẩm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chất</a:t>
            </a:r>
            <a:r>
              <a:rPr lang="en-US" sz="2400" b="1" dirty="0">
                <a:solidFill>
                  <a:srgbClr val="FF0000"/>
                </a:solidFill>
                <a:latin typeface="Times New Roman" pitchFamily="18" charset="0"/>
                <a:cs typeface="Times New Roman" pitchFamily="18" charset="0"/>
              </a:rPr>
              <a:t>:</a:t>
            </a:r>
            <a:r>
              <a:rPr lang="en-US" sz="2400" dirty="0">
                <a:solidFill>
                  <a:srgbClr val="FF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Chăm</a:t>
            </a:r>
            <a:r>
              <a:rPr lang="en-US" sz="2400" dirty="0">
                <a:solidFill>
                  <a:sysClr val="windowText" lastClr="000000"/>
                </a:solidFill>
                <a:latin typeface="Times New Roman" pitchFamily="18" charset="0"/>
                <a:cs typeface="Times New Roman" pitchFamily="18" charset="0"/>
              </a:rPr>
              <a:t> </a:t>
            </a:r>
            <a:r>
              <a:rPr lang="en-US" sz="2400" dirty="0" err="1">
                <a:solidFill>
                  <a:sysClr val="windowText" lastClr="000000"/>
                </a:solidFill>
                <a:latin typeface="Times New Roman" pitchFamily="18" charset="0"/>
                <a:cs typeface="Times New Roman" pitchFamily="18" charset="0"/>
              </a:rPr>
              <a:t>chỉ</a:t>
            </a:r>
            <a:r>
              <a:rPr lang="en-US" sz="2400" dirty="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học</a:t>
            </a:r>
            <a:r>
              <a:rPr lang="en-US" sz="2400" dirty="0" smtClean="0">
                <a:solidFill>
                  <a:sysClr val="windowText" lastClr="000000"/>
                </a:solidFill>
                <a:latin typeface="Times New Roman" pitchFamily="18" charset="0"/>
                <a:cs typeface="Times New Roman" pitchFamily="18" charset="0"/>
              </a:rPr>
              <a:t> </a:t>
            </a:r>
            <a:r>
              <a:rPr lang="en-US" sz="2400" dirty="0" err="1" smtClean="0">
                <a:solidFill>
                  <a:sysClr val="windowText" lastClr="000000"/>
                </a:solidFill>
                <a:latin typeface="Times New Roman" pitchFamily="18" charset="0"/>
                <a:cs typeface="Times New Roman" pitchFamily="18" charset="0"/>
              </a:rPr>
              <a:t>tập</a:t>
            </a:r>
            <a:r>
              <a:rPr lang="en-US" sz="2400" dirty="0" smtClean="0">
                <a:solidFill>
                  <a:sysClr val="windowText" lastClr="000000"/>
                </a:solidFill>
                <a:latin typeface="Times New Roman" pitchFamily="18" charset="0"/>
                <a:cs typeface="Times New Roman" pitchFamily="18" charset="0"/>
              </a:rPr>
              <a:t>.</a:t>
            </a:r>
            <a:endParaRPr lang="en-US" sz="2400" dirty="0">
              <a:solidFill>
                <a:sysClr val="windowText" lastClr="000000"/>
              </a:solidFill>
              <a:latin typeface="Times New Roman" pitchFamily="18" charset="0"/>
              <a:cs typeface="Times New Roman" pitchFamily="18" charset="0"/>
            </a:endParaRPr>
          </a:p>
          <a:p>
            <a:pPr algn="ctr"/>
            <a:endParaRPr lang="vi-VN" dirty="0">
              <a:solidFill>
                <a:sysClr val="windowText" lastClr="000000"/>
              </a:solidFill>
              <a:latin typeface="Times New Roman" pitchFamily="18" charset="0"/>
              <a:cs typeface="Times New Roman" pitchFamily="18" charset="0"/>
            </a:endParaRPr>
          </a:p>
        </p:txBody>
      </p:sp>
      <p:sp>
        <p:nvSpPr>
          <p:cNvPr id="11" name="Rectangle 10"/>
          <p:cNvSpPr/>
          <p:nvPr/>
        </p:nvSpPr>
        <p:spPr>
          <a:xfrm>
            <a:off x="232228" y="4708459"/>
            <a:ext cx="11640458" cy="21495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dirty="0" smtClean="0">
              <a:solidFill>
                <a:srgbClr val="0070C0"/>
              </a:solidFill>
              <a:latin typeface="Times New Roman" pitchFamily="18" charset="0"/>
              <a:cs typeface="Times New Roman" pitchFamily="18" charset="0"/>
            </a:endParaRPr>
          </a:p>
          <a:p>
            <a:pPr algn="just"/>
            <a:r>
              <a:rPr lang="en-US" sz="2400" b="1" dirty="0" smtClean="0">
                <a:solidFill>
                  <a:srgbClr val="0070C0"/>
                </a:solidFill>
                <a:latin typeface="Times New Roman" pitchFamily="18" charset="0"/>
                <a:cs typeface="Times New Roman" pitchFamily="18" charset="0"/>
              </a:rPr>
              <a:t>	2. </a:t>
            </a:r>
            <a:r>
              <a:rPr lang="en-US" sz="2400" b="1" dirty="0" err="1" smtClean="0">
                <a:solidFill>
                  <a:srgbClr val="0070C0"/>
                </a:solidFill>
                <a:latin typeface="Times New Roman" pitchFamily="18" charset="0"/>
                <a:cs typeface="Times New Roman" pitchFamily="18" charset="0"/>
              </a:rPr>
              <a:t>Yêu</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cầu</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cần</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đạt</a:t>
            </a:r>
            <a:endParaRPr lang="en-US" sz="2400" b="1" dirty="0" smtClean="0">
              <a:solidFill>
                <a:srgbClr val="0070C0"/>
              </a:solidFill>
              <a:latin typeface="Times New Roman" pitchFamily="18" charset="0"/>
              <a:cs typeface="Times New Roman" pitchFamily="18" charset="0"/>
            </a:endParaRPr>
          </a:p>
          <a:p>
            <a:pPr lvl="0" indent="269875" algn="just" fontAlgn="base">
              <a:spcBef>
                <a:spcPct val="0"/>
              </a:spcBef>
              <a:spcAft>
                <a:spcPct val="0"/>
              </a:spcAft>
            </a:pP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Phán</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đoán</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nội</a:t>
            </a:r>
            <a:r>
              <a:rPr lang="en-US" sz="2400" dirty="0" smtClean="0">
                <a:solidFill>
                  <a:schemeClr val="tx1"/>
                </a:solidFill>
                <a:latin typeface="Times New Roman" pitchFamily="18" charset="0"/>
                <a:ea typeface="Calibri" pitchFamily="34" charset="0"/>
                <a:cs typeface="Times New Roman" pitchFamily="18" charset="0"/>
              </a:rPr>
              <a:t> dung </a:t>
            </a:r>
            <a:r>
              <a:rPr lang="en-US" sz="2400" dirty="0" err="1" smtClean="0">
                <a:solidFill>
                  <a:schemeClr val="tx1"/>
                </a:solidFill>
                <a:latin typeface="Times New Roman" pitchFamily="18" charset="0"/>
                <a:ea typeface="Calibri" pitchFamily="34" charset="0"/>
                <a:cs typeface="Times New Roman" pitchFamily="18" charset="0"/>
              </a:rPr>
              <a:t>câu</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chuyện</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dựa</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vào</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tên</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truyện</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và</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tranh</a:t>
            </a:r>
            <a:r>
              <a:rPr lang="en-US" sz="2400" dirty="0" smtClean="0">
                <a:solidFill>
                  <a:schemeClr val="tx1"/>
                </a:solidFill>
                <a:latin typeface="Times New Roman" pitchFamily="18" charset="0"/>
                <a:ea typeface="Calibri" pitchFamily="34" charset="0"/>
                <a:cs typeface="Times New Roman" pitchFamily="18" charset="0"/>
              </a:rPr>
              <a:t> minh </a:t>
            </a:r>
            <a:r>
              <a:rPr lang="en-US" sz="2400" dirty="0" err="1" smtClean="0">
                <a:solidFill>
                  <a:schemeClr val="tx1"/>
                </a:solidFill>
                <a:latin typeface="Times New Roman" pitchFamily="18" charset="0"/>
                <a:ea typeface="Calibri" pitchFamily="34" charset="0"/>
                <a:cs typeface="Times New Roman" pitchFamily="18" charset="0"/>
              </a:rPr>
              <a:t>hoạ</a:t>
            </a:r>
            <a:r>
              <a:rPr lang="en-US" sz="2400" dirty="0" smtClean="0">
                <a:solidFill>
                  <a:schemeClr val="tx1"/>
                </a:solidFill>
                <a:latin typeface="Times New Roman" pitchFamily="18" charset="0"/>
                <a:ea typeface="Calibri" pitchFamily="34" charset="0"/>
                <a:cs typeface="Times New Roman" pitchFamily="18" charset="0"/>
              </a:rPr>
              <a:t>.</a:t>
            </a:r>
            <a:endParaRPr lang="en-US" sz="2400" dirty="0" smtClean="0">
              <a:solidFill>
                <a:schemeClr val="tx1"/>
              </a:solidFill>
              <a:latin typeface="Times New Roman" pitchFamily="18" charset="0"/>
              <a:cs typeface="Times New Roman" pitchFamily="18" charset="0"/>
            </a:endParaRPr>
          </a:p>
          <a:p>
            <a:pPr lvl="0" indent="269875" algn="just" eaLnBrk="0" fontAlgn="base" hangingPunct="0">
              <a:spcBef>
                <a:spcPct val="0"/>
              </a:spcBef>
              <a:spcAft>
                <a:spcPct val="0"/>
              </a:spcAft>
            </a:pP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Kể</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từng</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đoạn</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của</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câu</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chuyện</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dựa</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vào</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tranh</a:t>
            </a:r>
            <a:r>
              <a:rPr lang="en-US" sz="2400" dirty="0" smtClean="0">
                <a:solidFill>
                  <a:schemeClr val="tx1"/>
                </a:solidFill>
                <a:latin typeface="Times New Roman" pitchFamily="18" charset="0"/>
                <a:ea typeface="Calibri" pitchFamily="34" charset="0"/>
                <a:cs typeface="Times New Roman" pitchFamily="18" charset="0"/>
              </a:rPr>
              <a:t> minh </a:t>
            </a:r>
            <a:r>
              <a:rPr lang="en-US" sz="2400" dirty="0" err="1" smtClean="0">
                <a:solidFill>
                  <a:schemeClr val="tx1"/>
                </a:solidFill>
                <a:latin typeface="Times New Roman" pitchFamily="18" charset="0"/>
                <a:ea typeface="Calibri" pitchFamily="34" charset="0"/>
                <a:cs typeface="Times New Roman" pitchFamily="18" charset="0"/>
              </a:rPr>
              <a:t>hoạ</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và</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câu</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gợi</a:t>
            </a:r>
            <a:r>
              <a:rPr lang="en-US" sz="2400" dirty="0" smtClean="0">
                <a:solidFill>
                  <a:schemeClr val="tx1"/>
                </a:solidFill>
                <a:latin typeface="Times New Roman" pitchFamily="18" charset="0"/>
                <a:ea typeface="Calibri" pitchFamily="34" charset="0"/>
                <a:cs typeface="Times New Roman" pitchFamily="18" charset="0"/>
              </a:rPr>
              <a:t> ý </a:t>
            </a:r>
            <a:r>
              <a:rPr lang="en-US" sz="2400" dirty="0" err="1" smtClean="0">
                <a:solidFill>
                  <a:schemeClr val="tx1"/>
                </a:solidFill>
                <a:latin typeface="Times New Roman" pitchFamily="18" charset="0"/>
                <a:ea typeface="Calibri" pitchFamily="34" charset="0"/>
                <a:cs typeface="Times New Roman" pitchFamily="18" charset="0"/>
              </a:rPr>
              <a:t>dưới</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tranh</a:t>
            </a:r>
            <a:r>
              <a:rPr lang="en-US" sz="2400" dirty="0" smtClean="0">
                <a:solidFill>
                  <a:schemeClr val="tx1"/>
                </a:solidFill>
                <a:latin typeface="Times New Roman" pitchFamily="18" charset="0"/>
                <a:ea typeface="Calibri" pitchFamily="34" charset="0"/>
                <a:cs typeface="Times New Roman" pitchFamily="18" charset="0"/>
              </a:rPr>
              <a:t>.</a:t>
            </a:r>
            <a:endParaRPr lang="en-US" sz="2400" dirty="0" smtClean="0">
              <a:solidFill>
                <a:schemeClr val="tx1"/>
              </a:solidFill>
              <a:latin typeface="Times New Roman" pitchFamily="18" charset="0"/>
              <a:cs typeface="Times New Roman" pitchFamily="18" charset="0"/>
            </a:endParaRPr>
          </a:p>
          <a:p>
            <a:pPr lvl="0" indent="269875" algn="just" eaLnBrk="0" fontAlgn="base" hangingPunct="0">
              <a:spcBef>
                <a:spcPct val="0"/>
              </a:spcBef>
              <a:spcAft>
                <a:spcPct val="0"/>
              </a:spcAft>
            </a:pP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Trả</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lời</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câu</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hỏi</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về</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nội</a:t>
            </a:r>
            <a:r>
              <a:rPr lang="en-US" sz="2400" dirty="0" smtClean="0">
                <a:solidFill>
                  <a:schemeClr val="tx1"/>
                </a:solidFill>
                <a:latin typeface="Times New Roman" pitchFamily="18" charset="0"/>
                <a:ea typeface="Calibri" pitchFamily="34" charset="0"/>
                <a:cs typeface="Times New Roman" pitchFamily="18" charset="0"/>
              </a:rPr>
              <a:t> dung </a:t>
            </a:r>
            <a:r>
              <a:rPr lang="en-US" sz="2400" dirty="0" err="1" smtClean="0">
                <a:solidFill>
                  <a:schemeClr val="tx1"/>
                </a:solidFill>
                <a:latin typeface="Times New Roman" pitchFamily="18" charset="0"/>
                <a:ea typeface="Calibri" pitchFamily="34" charset="0"/>
                <a:cs typeface="Times New Roman" pitchFamily="18" charset="0"/>
              </a:rPr>
              <a:t>bài</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học</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và</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liên</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hệ</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bài</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học</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trong</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câu</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chuyện</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với</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bản</a:t>
            </a:r>
            <a:r>
              <a:rPr lang="en-US" sz="2400" dirty="0" smtClean="0">
                <a:solidFill>
                  <a:schemeClr val="tx1"/>
                </a:solidFill>
                <a:latin typeface="Calibri" pitchFamily="34" charset="0"/>
                <a:ea typeface="Calibri" pitchFamily="34" charset="0"/>
                <a:cs typeface="Times New Roman" pitchFamily="18" charset="0"/>
              </a:rPr>
              <a:t> </a:t>
            </a:r>
            <a:r>
              <a:rPr lang="en-US" sz="2400" dirty="0" err="1" smtClean="0">
                <a:solidFill>
                  <a:schemeClr val="tx1"/>
                </a:solidFill>
                <a:latin typeface="Calibri" pitchFamily="34" charset="0"/>
                <a:ea typeface="Calibri" pitchFamily="34" charset="0"/>
                <a:cs typeface="Times New Roman" pitchFamily="18" charset="0"/>
              </a:rPr>
              <a:t>thân</a:t>
            </a:r>
            <a:r>
              <a:rPr lang="en-US" sz="2400" dirty="0" smtClean="0">
                <a:solidFill>
                  <a:schemeClr val="tx1"/>
                </a:solidFill>
                <a:latin typeface="Calibri" pitchFamily="34" charset="0"/>
                <a:ea typeface="Calibri" pitchFamily="34" charset="0"/>
                <a:cs typeface="Times New Roman" pitchFamily="18" charset="0"/>
              </a:rPr>
              <a:t>.</a:t>
            </a:r>
            <a:endParaRPr lang="en-US" sz="2400" dirty="0" smtClean="0">
              <a:solidFill>
                <a:schemeClr val="tx1"/>
              </a:solidFill>
              <a:latin typeface="Arial" pitchFamily="34" charset="0"/>
              <a:cs typeface="Arial" pitchFamily="34" charset="0"/>
            </a:endParaRPr>
          </a:p>
          <a:p>
            <a:pPr algn="just"/>
            <a:endParaRPr lang="vi-VN" sz="2400" dirty="0" smtClean="0">
              <a:solidFill>
                <a:sysClr val="windowText" lastClr="000000"/>
              </a:solidFill>
              <a:latin typeface="Times New Roman" pitchFamily="18" charset="0"/>
              <a:cs typeface="Times New Roman" pitchFamily="18" charset="0"/>
            </a:endParaRPr>
          </a:p>
          <a:p>
            <a:pPr algn="ctr"/>
            <a:endParaRPr lang="vi-VN" dirty="0">
              <a:solidFill>
                <a:sysClr val="windowText" lastClr="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0109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Kết quả hình ảnh cho cô giáo tiểu học năm 2019"/>
          <p:cNvPicPr>
            <a:picLocks noChangeAspect="1" noChangeArrowheads="1"/>
          </p:cNvPicPr>
          <p:nvPr/>
        </p:nvPicPr>
        <p:blipFill>
          <a:blip r:embed="rId2"/>
          <a:srcRect/>
          <a:stretch>
            <a:fillRect/>
          </a:stretch>
        </p:blipFill>
        <p:spPr bwMode="auto">
          <a:xfrm>
            <a:off x="4136571" y="0"/>
            <a:ext cx="8055428" cy="6858000"/>
          </a:xfrm>
          <a:prstGeom prst="rect">
            <a:avLst/>
          </a:prstGeom>
          <a:noFill/>
        </p:spPr>
      </p:pic>
      <p:sp>
        <p:nvSpPr>
          <p:cNvPr id="3" name="TextBox 2"/>
          <p:cNvSpPr txBox="1">
            <a:spLocks noChangeArrowheads="1"/>
          </p:cNvSpPr>
          <p:nvPr/>
        </p:nvSpPr>
        <p:spPr bwMode="auto">
          <a:xfrm>
            <a:off x="0" y="391887"/>
            <a:ext cx="4455887" cy="5843015"/>
          </a:xfrm>
          <a:prstGeom prst="rect">
            <a:avLst/>
          </a:prstGeom>
          <a:noFill/>
          <a:ln w="9525">
            <a:noFill/>
            <a:miter lim="800000"/>
            <a:headEnd/>
            <a:tailEnd/>
          </a:ln>
        </p:spPr>
        <p:txBody>
          <a:bodyPr wrap="square" lIns="117226" tIns="58613" rIns="117226" bIns="58613">
            <a:spAutoFit/>
          </a:bodyPr>
          <a:lstStyle/>
          <a:p>
            <a:pPr>
              <a:lnSpc>
                <a:spcPct val="150000"/>
              </a:lnSpc>
            </a:pPr>
            <a:r>
              <a:rPr lang="en-US" sz="6200" b="1" dirty="0" smtClean="0">
                <a:solidFill>
                  <a:srgbClr val="C00000"/>
                </a:solidFill>
                <a:latin typeface="Times New Roman" pitchFamily="18" charset="0"/>
                <a:cs typeface="Times New Roman" pitchFamily="18" charset="0"/>
              </a:rPr>
              <a:t>MINH </a:t>
            </a:r>
          </a:p>
          <a:p>
            <a:pPr>
              <a:lnSpc>
                <a:spcPct val="150000"/>
              </a:lnSpc>
            </a:pPr>
            <a:r>
              <a:rPr lang="en-US" sz="6200" b="1" dirty="0" smtClean="0">
                <a:solidFill>
                  <a:srgbClr val="C00000"/>
                </a:solidFill>
                <a:latin typeface="Times New Roman" pitchFamily="18" charset="0"/>
                <a:cs typeface="Times New Roman" pitchFamily="18" charset="0"/>
              </a:rPr>
              <a:t>      HỌA</a:t>
            </a:r>
          </a:p>
          <a:p>
            <a:pPr algn="ctr">
              <a:lnSpc>
                <a:spcPct val="150000"/>
              </a:lnSpc>
            </a:pPr>
            <a:r>
              <a:rPr lang="en-US" sz="6200" b="1" dirty="0" smtClean="0">
                <a:solidFill>
                  <a:srgbClr val="C00000"/>
                </a:solidFill>
                <a:latin typeface="Times New Roman" pitchFamily="18" charset="0"/>
                <a:cs typeface="Times New Roman" pitchFamily="18" charset="0"/>
              </a:rPr>
              <a:t>  BÀI </a:t>
            </a:r>
          </a:p>
          <a:p>
            <a:pPr algn="ctr">
              <a:lnSpc>
                <a:spcPct val="150000"/>
              </a:lnSpc>
            </a:pPr>
            <a:r>
              <a:rPr lang="en-US" sz="6200" b="1" dirty="0" smtClean="0">
                <a:solidFill>
                  <a:srgbClr val="C00000"/>
                </a:solidFill>
                <a:latin typeface="Times New Roman" pitchFamily="18" charset="0"/>
                <a:cs typeface="Times New Roman" pitchFamily="18" charset="0"/>
              </a:rPr>
              <a:t>          DẠY</a:t>
            </a:r>
            <a:endParaRPr lang="en-US" sz="62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0"/>
          <p:cNvSpPr>
            <a:spLocks noChangeArrowheads="1"/>
          </p:cNvSpPr>
          <p:nvPr/>
        </p:nvSpPr>
        <p:spPr bwMode="gray">
          <a:xfrm>
            <a:off x="1" y="-1"/>
            <a:ext cx="8766628" cy="3497944"/>
          </a:xfrm>
          <a:prstGeom prst="roundRect">
            <a:avLst>
              <a:gd name="adj" fmla="val 50000"/>
            </a:avLst>
          </a:prstGeom>
          <a:solidFill>
            <a:schemeClr val="accent4"/>
          </a:solidFill>
          <a:ln w="28575" algn="ctr">
            <a:solidFill>
              <a:schemeClr val="bg2"/>
            </a:solidFill>
            <a:round/>
            <a:headEnd/>
            <a:tailEnd/>
          </a:ln>
        </p:spPr>
        <p:txBody>
          <a:bodyPr wrap="none" anchor="ctr"/>
          <a:lstStyle/>
          <a:p>
            <a:pPr algn="ctr">
              <a:spcBef>
                <a:spcPts val="600"/>
              </a:spcBef>
              <a:defRPr/>
            </a:pPr>
            <a:r>
              <a:rPr lang="en-US" sz="32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Arial Black" pitchFamily="34" charset="0"/>
              </a:rPr>
              <a:t>DẠY HỌC PHÁT TRIỂN NĂNG LỰC</a:t>
            </a:r>
          </a:p>
          <a:p>
            <a:pPr algn="ctr">
              <a:spcBef>
                <a:spcPts val="600"/>
              </a:spcBef>
              <a:defRPr/>
            </a:pPr>
            <a:r>
              <a:rPr lang="en-US" sz="3200" b="1" cap="all" dirty="0" err="1" smtClean="0">
                <a:ln w="9000" cmpd="sng">
                  <a:solidFill>
                    <a:schemeClr val="accent4">
                      <a:shade val="50000"/>
                      <a:satMod val="120000"/>
                    </a:schemeClr>
                  </a:solidFill>
                  <a:prstDash val="solid"/>
                </a:ln>
                <a:effectLst>
                  <a:reflection blurRad="12700" stA="28000" endPos="45000" dist="1000" dir="5400000" sy="-100000" algn="bl" rotWithShape="0"/>
                </a:effectLst>
                <a:latin typeface="Arial Black" pitchFamily="34" charset="0"/>
              </a:rPr>
              <a:t>TiẾNG</a:t>
            </a:r>
            <a:r>
              <a:rPr lang="en-US" sz="32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Arial Black" pitchFamily="34" charset="0"/>
              </a:rPr>
              <a:t> </a:t>
            </a:r>
            <a:r>
              <a:rPr lang="en-US" sz="3200" b="1" cap="all" dirty="0" err="1" smtClean="0">
                <a:ln w="9000" cmpd="sng">
                  <a:solidFill>
                    <a:schemeClr val="accent4">
                      <a:shade val="50000"/>
                      <a:satMod val="120000"/>
                    </a:schemeClr>
                  </a:solidFill>
                  <a:prstDash val="solid"/>
                </a:ln>
                <a:effectLst>
                  <a:reflection blurRad="12700" stA="28000" endPos="45000" dist="1000" dir="5400000" sy="-100000" algn="bl" rotWithShape="0"/>
                </a:effectLst>
                <a:latin typeface="Arial Black" pitchFamily="34" charset="0"/>
              </a:rPr>
              <a:t>ViỆT</a:t>
            </a:r>
            <a:r>
              <a:rPr lang="en-US" sz="32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Arial Black" pitchFamily="34" charset="0"/>
              </a:rPr>
              <a:t> CẦN LƯU Ý </a:t>
            </a:r>
          </a:p>
          <a:p>
            <a:pPr algn="ctr">
              <a:spcBef>
                <a:spcPts val="600"/>
              </a:spcBef>
              <a:defRPr/>
            </a:pPr>
            <a:r>
              <a:rPr lang="en-US" sz="3200" b="1" cap="all" dirty="0" err="1" smtClean="0">
                <a:ln w="9000" cmpd="sng">
                  <a:solidFill>
                    <a:schemeClr val="accent4">
                      <a:shade val="50000"/>
                      <a:satMod val="120000"/>
                    </a:schemeClr>
                  </a:solidFill>
                  <a:prstDash val="solid"/>
                </a:ln>
                <a:effectLst>
                  <a:reflection blurRad="12700" stA="28000" endPos="45000" dist="1000" dir="5400000" sy="-100000" algn="bl" rotWithShape="0"/>
                </a:effectLst>
                <a:latin typeface="Arial Black" pitchFamily="34" charset="0"/>
              </a:rPr>
              <a:t>ĐiỀU</a:t>
            </a:r>
            <a:r>
              <a:rPr lang="en-US" sz="32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Arial Black" pitchFamily="34" charset="0"/>
              </a:rPr>
              <a:t> GÌ?</a:t>
            </a:r>
            <a:endParaRPr lang="en-US" sz="3200" b="1" dirty="0">
              <a:latin typeface="Times New Roman" pitchFamily="18" charset="0"/>
              <a:cs typeface="Times New Roman" pitchFamily="18" charset="0"/>
            </a:endParaRPr>
          </a:p>
        </p:txBody>
      </p:sp>
      <p:sp>
        <p:nvSpPr>
          <p:cNvPr id="33795" name="AutoShape 2" descr="Káº¿t quáº£ hÃ¬nh áº£nh cho hÃ¬nh áº£nh ÄÆ°a tay chá»"/>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en-US"/>
          </a:p>
        </p:txBody>
      </p:sp>
      <p:sp>
        <p:nvSpPr>
          <p:cNvPr id="33796" name="AutoShape 4" descr="Káº¿t quáº£ hÃ¬nh áº£nh cho hÃ¬nh áº£nh ÄÆ°a tay chá»"/>
          <p:cNvSpPr>
            <a:spLocks noChangeAspect="1" noChangeArrowheads="1"/>
          </p:cNvSpPr>
          <p:nvPr/>
        </p:nvSpPr>
        <p:spPr bwMode="auto">
          <a:xfrm>
            <a:off x="410633" y="7938"/>
            <a:ext cx="406400" cy="304800"/>
          </a:xfrm>
          <a:prstGeom prst="rect">
            <a:avLst/>
          </a:prstGeom>
          <a:noFill/>
          <a:ln w="9525">
            <a:noFill/>
            <a:miter lim="800000"/>
            <a:headEnd/>
            <a:tailEnd/>
          </a:ln>
        </p:spPr>
        <p:txBody>
          <a:bodyPr/>
          <a:lstStyle/>
          <a:p>
            <a:endParaRPr lang="en-US"/>
          </a:p>
        </p:txBody>
      </p:sp>
      <p:sp>
        <p:nvSpPr>
          <p:cNvPr id="33797" name="AutoShape 6" descr="Káº¿t quáº£ hÃ¬nh áº£nh cho hÃ¬nh áº£nh ÄÆ°a tay chá»"/>
          <p:cNvSpPr>
            <a:spLocks noChangeAspect="1" noChangeArrowheads="1"/>
          </p:cNvSpPr>
          <p:nvPr/>
        </p:nvSpPr>
        <p:spPr bwMode="auto">
          <a:xfrm>
            <a:off x="613833" y="160338"/>
            <a:ext cx="406400" cy="304800"/>
          </a:xfrm>
          <a:prstGeom prst="rect">
            <a:avLst/>
          </a:prstGeom>
          <a:noFill/>
          <a:ln w="9525">
            <a:noFill/>
            <a:miter lim="800000"/>
            <a:headEnd/>
            <a:tailEnd/>
          </a:ln>
        </p:spPr>
        <p:txBody>
          <a:bodyPr/>
          <a:lstStyle/>
          <a:p>
            <a:endParaRPr lang="en-US"/>
          </a:p>
        </p:txBody>
      </p:sp>
      <p:sp>
        <p:nvSpPr>
          <p:cNvPr id="33798" name="AutoShape 10" descr="Káº¿t quáº£ hÃ¬nh áº£nh cho hÃ¬nh áº£nh ÄÆ°a tay chá»"/>
          <p:cNvSpPr>
            <a:spLocks noChangeAspect="1" noChangeArrowheads="1"/>
          </p:cNvSpPr>
          <p:nvPr/>
        </p:nvSpPr>
        <p:spPr bwMode="auto">
          <a:xfrm>
            <a:off x="817033" y="312738"/>
            <a:ext cx="406400" cy="304800"/>
          </a:xfrm>
          <a:prstGeom prst="rect">
            <a:avLst/>
          </a:prstGeom>
          <a:noFill/>
          <a:ln w="9525">
            <a:noFill/>
            <a:miter lim="800000"/>
            <a:headEnd/>
            <a:tailEnd/>
          </a:ln>
        </p:spPr>
        <p:txBody>
          <a:bodyPr/>
          <a:lstStyle/>
          <a:p>
            <a:endParaRPr lang="en-US"/>
          </a:p>
        </p:txBody>
      </p:sp>
      <p:sp>
        <p:nvSpPr>
          <p:cNvPr id="33799" name="AutoShape 12" descr="Káº¿t quáº£ hÃ¬nh áº£nh cho hÃ¬nh áº£nh ÄÆ°a tay chá»"/>
          <p:cNvSpPr>
            <a:spLocks noChangeAspect="1" noChangeArrowheads="1"/>
          </p:cNvSpPr>
          <p:nvPr/>
        </p:nvSpPr>
        <p:spPr bwMode="auto">
          <a:xfrm>
            <a:off x="1020233" y="465138"/>
            <a:ext cx="406400" cy="304800"/>
          </a:xfrm>
          <a:prstGeom prst="rect">
            <a:avLst/>
          </a:prstGeom>
          <a:noFill/>
          <a:ln w="9525">
            <a:noFill/>
            <a:miter lim="800000"/>
            <a:headEnd/>
            <a:tailEnd/>
          </a:ln>
        </p:spPr>
        <p:txBody>
          <a:bodyPr/>
          <a:lstStyle/>
          <a:p>
            <a:endParaRPr lang="en-US"/>
          </a:p>
        </p:txBody>
      </p:sp>
      <p:sp>
        <p:nvSpPr>
          <p:cNvPr id="33800" name="AutoShape 14" descr="Káº¿t quáº£ hÃ¬nh áº£nh cho hÃ¬nh áº£nh ÄÆ°a tay chá»"/>
          <p:cNvSpPr>
            <a:spLocks noChangeAspect="1" noChangeArrowheads="1"/>
          </p:cNvSpPr>
          <p:nvPr/>
        </p:nvSpPr>
        <p:spPr bwMode="auto">
          <a:xfrm>
            <a:off x="1223433" y="617538"/>
            <a:ext cx="406400" cy="304800"/>
          </a:xfrm>
          <a:prstGeom prst="rect">
            <a:avLst/>
          </a:prstGeom>
          <a:noFill/>
          <a:ln w="9525">
            <a:noFill/>
            <a:miter lim="800000"/>
            <a:headEnd/>
            <a:tailEnd/>
          </a:ln>
        </p:spPr>
        <p:txBody>
          <a:bodyPr/>
          <a:lstStyle/>
          <a:p>
            <a:endParaRPr lang="en-US"/>
          </a:p>
        </p:txBody>
      </p:sp>
      <p:sp>
        <p:nvSpPr>
          <p:cNvPr id="33801" name="AutoShape 16" descr="Káº¿t quáº£ hÃ¬nh áº£nh cho hÃ¬nh áº£nh ÄÆ°a tay chá»"/>
          <p:cNvSpPr>
            <a:spLocks noChangeAspect="1" noChangeArrowheads="1"/>
          </p:cNvSpPr>
          <p:nvPr/>
        </p:nvSpPr>
        <p:spPr bwMode="auto">
          <a:xfrm>
            <a:off x="1426633" y="769938"/>
            <a:ext cx="406400" cy="304800"/>
          </a:xfrm>
          <a:prstGeom prst="rect">
            <a:avLst/>
          </a:prstGeom>
          <a:noFill/>
          <a:ln w="9525">
            <a:noFill/>
            <a:miter lim="800000"/>
            <a:headEnd/>
            <a:tailEnd/>
          </a:ln>
        </p:spPr>
        <p:txBody>
          <a:bodyPr/>
          <a:lstStyle/>
          <a:p>
            <a:endParaRPr lang="en-US"/>
          </a:p>
        </p:txBody>
      </p:sp>
      <p:sp>
        <p:nvSpPr>
          <p:cNvPr id="33802" name="AutoShape 18" descr="Káº¿t quáº£ hÃ¬nh áº£nh cho hÃ¬nh áº£nh ÄÆ°a tay chá»"/>
          <p:cNvSpPr>
            <a:spLocks noChangeAspect="1" noChangeArrowheads="1"/>
          </p:cNvSpPr>
          <p:nvPr/>
        </p:nvSpPr>
        <p:spPr bwMode="auto">
          <a:xfrm>
            <a:off x="1629833" y="922338"/>
            <a:ext cx="406400" cy="304800"/>
          </a:xfrm>
          <a:prstGeom prst="rect">
            <a:avLst/>
          </a:prstGeom>
          <a:noFill/>
          <a:ln w="9525">
            <a:noFill/>
            <a:miter lim="800000"/>
            <a:headEnd/>
            <a:tailEnd/>
          </a:ln>
        </p:spPr>
        <p:txBody>
          <a:bodyPr/>
          <a:lstStyle/>
          <a:p>
            <a:endParaRPr lang="en-US"/>
          </a:p>
        </p:txBody>
      </p:sp>
      <p:sp>
        <p:nvSpPr>
          <p:cNvPr id="33803" name="AutoShape 20" descr="HÃ¬nh áº£nh cÃ³ liÃªn quan"/>
          <p:cNvSpPr>
            <a:spLocks noChangeAspect="1" noChangeArrowheads="1"/>
          </p:cNvSpPr>
          <p:nvPr/>
        </p:nvSpPr>
        <p:spPr bwMode="auto">
          <a:xfrm>
            <a:off x="1833033" y="1074738"/>
            <a:ext cx="406400" cy="304800"/>
          </a:xfrm>
          <a:prstGeom prst="rect">
            <a:avLst/>
          </a:prstGeom>
          <a:noFill/>
          <a:ln w="9525">
            <a:noFill/>
            <a:miter lim="800000"/>
            <a:headEnd/>
            <a:tailEnd/>
          </a:ln>
        </p:spPr>
        <p:txBody>
          <a:bodyPr/>
          <a:lstStyle/>
          <a:p>
            <a:endParaRPr lang="en-US"/>
          </a:p>
        </p:txBody>
      </p:sp>
      <p:pic>
        <p:nvPicPr>
          <p:cNvPr id="33804" name="Picture 21" descr="D:\NĂM 2018-2019\BDCM\011_021__point_pointing_finger_hand_click_touch-512.png"/>
          <p:cNvPicPr>
            <a:picLocks noChangeAspect="1" noChangeArrowheads="1"/>
          </p:cNvPicPr>
          <p:nvPr/>
        </p:nvPicPr>
        <p:blipFill>
          <a:blip r:embed="rId2"/>
          <a:srcRect/>
          <a:stretch>
            <a:fillRect/>
          </a:stretch>
        </p:blipFill>
        <p:spPr bwMode="auto">
          <a:xfrm rot="17122457">
            <a:off x="8496636" y="246472"/>
            <a:ext cx="3362724" cy="3252872"/>
          </a:xfrm>
          <a:prstGeom prst="rect">
            <a:avLst/>
          </a:prstGeom>
          <a:noFill/>
          <a:ln w="9525">
            <a:noFill/>
            <a:miter lim="800000"/>
            <a:headEnd/>
            <a:tailEnd/>
          </a:ln>
        </p:spPr>
      </p:pic>
      <p:pic>
        <p:nvPicPr>
          <p:cNvPr id="13" name="Picture 4" descr="Kết quả hình ảnh cho Biểu tượng hình ảnh dấu chấm hỏi"/>
          <p:cNvPicPr>
            <a:picLocks noChangeAspect="1" noChangeArrowheads="1"/>
          </p:cNvPicPr>
          <p:nvPr/>
        </p:nvPicPr>
        <p:blipFill>
          <a:blip r:embed="rId3"/>
          <a:srcRect/>
          <a:stretch>
            <a:fillRect/>
          </a:stretch>
        </p:blipFill>
        <p:spPr bwMode="auto">
          <a:xfrm rot="19946365">
            <a:off x="5152571" y="2134689"/>
            <a:ext cx="3351065" cy="2538911"/>
          </a:xfrm>
          <a:prstGeom prst="rect">
            <a:avLst/>
          </a:prstGeom>
          <a:noFill/>
        </p:spPr>
      </p:pic>
      <p:pic>
        <p:nvPicPr>
          <p:cNvPr id="14" name="Picture 2" descr="Kết quả hình ảnh cho Biểu tượng hình ảnh dấu chấm hỏi"/>
          <p:cNvPicPr>
            <a:picLocks noChangeAspect="1" noChangeArrowheads="1"/>
          </p:cNvPicPr>
          <p:nvPr/>
        </p:nvPicPr>
        <p:blipFill>
          <a:blip r:embed="rId4"/>
          <a:srcRect/>
          <a:stretch>
            <a:fillRect/>
          </a:stretch>
        </p:blipFill>
        <p:spPr bwMode="auto">
          <a:xfrm>
            <a:off x="7721601" y="3846286"/>
            <a:ext cx="3033486" cy="1996849"/>
          </a:xfrm>
          <a:prstGeom prst="rect">
            <a:avLst/>
          </a:prstGeom>
          <a:noFill/>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object 22"/>
          <p:cNvSpPr txBox="1">
            <a:spLocks noChangeArrowheads="1"/>
          </p:cNvSpPr>
          <p:nvPr/>
        </p:nvSpPr>
        <p:spPr bwMode="auto">
          <a:xfrm>
            <a:off x="677333" y="333375"/>
            <a:ext cx="11176000" cy="503238"/>
          </a:xfrm>
          <a:prstGeom prst="rect">
            <a:avLst/>
          </a:prstGeom>
          <a:noFill/>
          <a:ln w="9525">
            <a:noFill/>
            <a:miter lim="800000"/>
            <a:headEnd/>
            <a:tailEnd/>
          </a:ln>
        </p:spPr>
        <p:txBody>
          <a:bodyPr lIns="0" tIns="12065" rIns="0" bIns="0">
            <a:spAutoFit/>
          </a:bodyPr>
          <a:lstStyle/>
          <a:p>
            <a:pPr marL="12700" algn="ctr">
              <a:spcBef>
                <a:spcPts val="100"/>
              </a:spcBef>
            </a:pPr>
            <a:r>
              <a:rPr lang="en-US" sz="3200" b="1">
                <a:latin typeface="Times New Roman" pitchFamily="18" charset="0"/>
                <a:cs typeface="Times New Roman" pitchFamily="18" charset="0"/>
              </a:rPr>
              <a:t>ĐỂ CÓ ĐƯỢC NẾP NGHĨ PHÁT TRIỂN</a:t>
            </a:r>
          </a:p>
        </p:txBody>
      </p:sp>
      <p:sp>
        <p:nvSpPr>
          <p:cNvPr id="38915" name="Rectangle 4"/>
          <p:cNvSpPr>
            <a:spLocks noChangeArrowheads="1"/>
          </p:cNvSpPr>
          <p:nvPr/>
        </p:nvSpPr>
        <p:spPr bwMode="auto">
          <a:xfrm>
            <a:off x="0" y="1611087"/>
            <a:ext cx="12003314" cy="7940635"/>
          </a:xfrm>
          <a:prstGeom prst="rect">
            <a:avLst/>
          </a:prstGeom>
          <a:noFill/>
          <a:ln w="9525">
            <a:noFill/>
            <a:miter lim="800000"/>
            <a:headEnd/>
            <a:tailEnd/>
          </a:ln>
        </p:spPr>
        <p:txBody>
          <a:bodyPr wrap="square">
            <a:spAutoFit/>
          </a:bodyPr>
          <a:lstStyle/>
          <a:p>
            <a:pPr marL="136525" algn="just">
              <a:spcBef>
                <a:spcPts val="350"/>
              </a:spcBef>
              <a:tabLst>
                <a:tab pos="250825" algn="l"/>
              </a:tabLst>
            </a:pPr>
            <a:r>
              <a:rPr lang="en-US" sz="3200" dirty="0">
                <a:latin typeface="Times New Roman" pitchFamily="18" charset="0"/>
                <a:cs typeface="Times New Roman" pitchFamily="18" charset="0"/>
              </a:rPr>
              <a:t>		</a:t>
            </a:r>
            <a:r>
              <a:rPr lang="en-US" sz="3200" b="1" dirty="0" smtClean="0">
                <a:latin typeface="Times New Roman" pitchFamily="18" charset="0"/>
                <a:cs typeface="Times New Roman" pitchFamily="18" charset="0"/>
              </a:rPr>
              <a:t>1/ </a:t>
            </a:r>
            <a:r>
              <a:rPr lang="en-US" sz="2800" b="1" dirty="0" err="1" smtClean="0">
                <a:latin typeface="Times New Roman" pitchFamily="18" charset="0"/>
                <a:cs typeface="Times New Roman" pitchFamily="18" charset="0"/>
              </a:rPr>
              <a:t>Rà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soát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ngữ</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liệu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sách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giáo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khoa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ngữ</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liệu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nào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không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phù</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hợp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thực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hiện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đổi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ngữ</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liệu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thay</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đổi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ngữ</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liệu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cần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chú</a:t>
            </a:r>
            <a:r>
              <a:rPr lang="en-US" sz="2800" b="1" dirty="0" smtClean="0">
                <a:latin typeface="Times New Roman" pitchFamily="18" charset="0"/>
                <a:cs typeface="Times New Roman" pitchFamily="18" charset="0"/>
              </a:rPr>
              <a:t> ý </a:t>
            </a:r>
            <a:r>
              <a:rPr lang="en-US" sz="2800" b="1" dirty="0" err="1" smtClean="0">
                <a:latin typeface="Times New Roman" pitchFamily="18" charset="0"/>
                <a:cs typeface="Times New Roman" pitchFamily="18" charset="0"/>
              </a:rPr>
              <a:t>phù</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hợp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chủ</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điểm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sinh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hoạt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tổ</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khối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chuyên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môn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nêu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rõ</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lý</a:t>
            </a:r>
            <a:r>
              <a:rPr lang="en-US" sz="2800" b="1" dirty="0" smtClean="0">
                <a:latin typeface="Times New Roman" pitchFamily="18" charset="0"/>
                <a:cs typeface="Times New Roman" pitchFamily="18" charset="0"/>
              </a:rPr>
              <a:t> do </a:t>
            </a:r>
            <a:r>
              <a:rPr lang="en-US" sz="2800" b="1" dirty="0" err="1" smtClean="0">
                <a:latin typeface="Times New Roman" pitchFamily="18" charset="0"/>
                <a:cs typeface="Times New Roman" pitchFamily="18" charset="0"/>
              </a:rPr>
              <a:t>vì</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sao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đổi</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a:p>
            <a:pPr marL="136525">
              <a:spcBef>
                <a:spcPts val="350"/>
              </a:spcBef>
              <a:tabLst>
                <a:tab pos="250825" algn="l"/>
              </a:tabLst>
            </a:pPr>
            <a:r>
              <a:rPr lang="en-US" sz="2800" b="1" dirty="0">
                <a:latin typeface="Times New Roman" pitchFamily="18" charset="0"/>
                <a:cs typeface="Times New Roman" pitchFamily="18" charset="0"/>
              </a:rPr>
              <a:t>		2/ </a:t>
            </a:r>
            <a:r>
              <a:rPr lang="en-US" sz="2800" b="1" dirty="0" err="1" smtClean="0">
                <a:latin typeface="Times New Roman" pitchFamily="18" charset="0"/>
                <a:cs typeface="Times New Roman" pitchFamily="18" charset="0"/>
              </a:rPr>
              <a:t>Chú</a:t>
            </a:r>
            <a:r>
              <a:rPr lang="en-US" sz="2800" b="1" dirty="0" smtClean="0">
                <a:latin typeface="Times New Roman" pitchFamily="18" charset="0"/>
                <a:cs typeface="Times New Roman" pitchFamily="18" charset="0"/>
              </a:rPr>
              <a:t> ý </a:t>
            </a:r>
            <a:r>
              <a:rPr lang="en-US" sz="2800" b="1" dirty="0" err="1" smtClean="0">
                <a:latin typeface="Times New Roman" pitchFamily="18" charset="0"/>
                <a:cs typeface="Times New Roman" pitchFamily="18" charset="0"/>
              </a:rPr>
              <a:t>yêu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cầu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lệnh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dữ</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liệu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Ví</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dụ</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Kể</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tên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một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số</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dân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tộc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em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biết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Em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hãy</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kể</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ngắn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về</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một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dân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tộc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em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biết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Lưu</a:t>
            </a:r>
            <a:r>
              <a:rPr lang="en-US" sz="2800" b="1" dirty="0" smtClean="0">
                <a:latin typeface="Times New Roman" pitchFamily="18" charset="0"/>
                <a:cs typeface="Times New Roman" pitchFamily="18" charset="0"/>
              </a:rPr>
              <a:t> ý </a:t>
            </a:r>
            <a:r>
              <a:rPr lang="en-US" sz="2800" b="1" dirty="0" err="1" smtClean="0">
                <a:latin typeface="Times New Roman" pitchFamily="18" charset="0"/>
                <a:cs typeface="Times New Roman" pitchFamily="18" charset="0"/>
              </a:rPr>
              <a:t>khi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hướng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dẫn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học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sinh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tiếp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cận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năng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lực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cần</a:t>
            </a:r>
            <a:r>
              <a:rPr lang="en-US" sz="2800" b="1" dirty="0" smtClean="0">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giảm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số</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lượng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từ</a:t>
            </a:r>
            <a:r>
              <a:rPr lang="en-US" sz="2800" b="1" dirty="0" smtClean="0">
                <a:solidFill>
                  <a:srgbClr val="FF0000"/>
                </a:solidFill>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nhưng</a:t>
            </a:r>
            <a:r>
              <a:rPr lang="en-US" sz="2800" b="1" dirty="0" smtClean="0">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tăng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cường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hiểu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và</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sử</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dụng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vốn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từ</a:t>
            </a:r>
            <a:r>
              <a:rPr lang="en-US" sz="2800" b="1" dirty="0" smtClean="0">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a:p>
            <a:pPr marL="136525" algn="just">
              <a:spcBef>
                <a:spcPts val="350"/>
              </a:spcBef>
              <a:tabLst>
                <a:tab pos="250825" algn="l"/>
              </a:tabLst>
            </a:pPr>
            <a:r>
              <a:rPr lang="en-US" sz="2800" b="1" dirty="0">
                <a:latin typeface="Times New Roman" pitchFamily="18" charset="0"/>
                <a:cs typeface="Times New Roman" pitchFamily="18" charset="0"/>
              </a:rPr>
              <a:t>		3/ </a:t>
            </a:r>
            <a:r>
              <a:rPr lang="en-US" sz="2800" b="1" dirty="0" err="1" smtClean="0">
                <a:latin typeface="Times New Roman" pitchFamily="18" charset="0"/>
                <a:cs typeface="Times New Roman" pitchFamily="18" charset="0"/>
              </a:rPr>
              <a:t>Khi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dạy</a:t>
            </a:r>
            <a:r>
              <a:rPr lang="en-US" sz="2800" b="1" dirty="0" smtClean="0">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Tập</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đọc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giáo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viên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quan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tâm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bổ</a:t>
            </a:r>
            <a:r>
              <a:rPr lang="en-US" sz="2800" b="1" dirty="0" smtClean="0">
                <a:latin typeface="Times New Roman" pitchFamily="18" charset="0"/>
                <a:cs typeface="Times New Roman" pitchFamily="18" charset="0"/>
              </a:rPr>
              <a:t> sung </a:t>
            </a:r>
            <a:r>
              <a:rPr lang="en-US" sz="2800" b="1" dirty="0" err="1" smtClean="0">
                <a:latin typeface="Times New Roman" pitchFamily="18" charset="0"/>
                <a:cs typeface="Times New Roman" pitchFamily="18" charset="0"/>
              </a:rPr>
              <a:t>câu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hỏi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vận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dụng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mức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độ</a:t>
            </a:r>
            <a:r>
              <a:rPr lang="en-US" sz="2800" b="1" dirty="0" smtClean="0">
                <a:latin typeface="Times New Roman" pitchFamily="18" charset="0"/>
                <a:cs typeface="Times New Roman" pitchFamily="18" charset="0"/>
              </a:rPr>
              <a:t> 3 </a:t>
            </a:r>
            <a:r>
              <a:rPr lang="en-US" sz="2800" b="1" dirty="0" err="1" smtClean="0">
                <a:latin typeface="Times New Roman" pitchFamily="18" charset="0"/>
                <a:cs typeface="Times New Roman" pitchFamily="18" charset="0"/>
              </a:rPr>
              <a:t>và</a:t>
            </a:r>
            <a:r>
              <a:rPr lang="en-US" sz="2800" b="1" dirty="0" smtClean="0">
                <a:latin typeface="Times New Roman" pitchFamily="18" charset="0"/>
                <a:cs typeface="Times New Roman" pitchFamily="18" charset="0"/>
              </a:rPr>
              <a:t> 4 </a:t>
            </a:r>
            <a:r>
              <a:rPr lang="en-US" sz="2800" b="1" dirty="0" err="1" smtClean="0">
                <a:latin typeface="Times New Roman" pitchFamily="18" charset="0"/>
                <a:cs typeface="Times New Roman" pitchFamily="18" charset="0"/>
              </a:rPr>
              <a:t>để</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hiểu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trẻ</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vận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dụng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ra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sao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trong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cuộc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sống</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a:p>
            <a:pPr marL="136525" algn="just">
              <a:spcBef>
                <a:spcPts val="350"/>
              </a:spcBef>
              <a:tabLst>
                <a:tab pos="250825" algn="l"/>
              </a:tabLst>
            </a:pPr>
            <a:r>
              <a:rPr lang="en-US" sz="2800" b="1" dirty="0">
                <a:latin typeface="Times New Roman" pitchFamily="18" charset="0"/>
                <a:cs typeface="Times New Roman" pitchFamily="18" charset="0"/>
              </a:rPr>
              <a:t>		4/ </a:t>
            </a:r>
            <a:r>
              <a:rPr lang="en-US" sz="2800" b="1" dirty="0" err="1" smtClean="0">
                <a:latin typeface="Times New Roman" pitchFamily="18" charset="0"/>
                <a:cs typeface="Times New Roman" pitchFamily="18" charset="0"/>
              </a:rPr>
              <a:t>Dạy</a:t>
            </a:r>
            <a:r>
              <a:rPr lang="en-US" sz="2800" b="1" dirty="0" smtClean="0">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Tập</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viết</a:t>
            </a:r>
            <a:r>
              <a:rPr lang="en-US" sz="2800" b="1" dirty="0" smtClean="0">
                <a:solidFill>
                  <a:srgbClr val="FF0000"/>
                </a:solidFill>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đối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với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trường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hợp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học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sinh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có</a:t>
            </a:r>
            <a:r>
              <a:rPr lang="en-US" sz="2800" b="1" dirty="0" smtClean="0">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năng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khiếu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chú</a:t>
            </a:r>
            <a:r>
              <a:rPr lang="en-US" sz="2800" b="1" dirty="0" smtClean="0">
                <a:solidFill>
                  <a:srgbClr val="FF0000"/>
                </a:solidFill>
                <a:latin typeface="Times New Roman" pitchFamily="18" charset="0"/>
                <a:cs typeface="Times New Roman" pitchFamily="18" charset="0"/>
              </a:rPr>
              <a:t> ý </a:t>
            </a:r>
            <a:r>
              <a:rPr lang="en-US" sz="2800" b="1" dirty="0" err="1" smtClean="0">
                <a:latin typeface="Times New Roman" pitchFamily="18" charset="0"/>
                <a:cs typeface="Times New Roman" pitchFamily="18" charset="0"/>
              </a:rPr>
              <a:t>giảm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bớt</a:t>
            </a:r>
            <a:r>
              <a:rPr lang="en-US" sz="2800" b="1" dirty="0" smtClean="0">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kĩ</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thuật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tăng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cường</a:t>
            </a:r>
            <a:r>
              <a:rPr lang="en-US" sz="2800" b="1" dirty="0" smtClean="0">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viết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sáng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tạo</a:t>
            </a:r>
            <a:r>
              <a:rPr lang="en-US" sz="2800" b="1" dirty="0" smtClean="0">
                <a:latin typeface="Times New Roman" pitchFamily="18" charset="0"/>
                <a:cs typeface="Times New Roman" pitchFamily="18" charset="0"/>
              </a:rPr>
              <a:t> .</a:t>
            </a:r>
            <a:endParaRPr lang="en-US" sz="2800" b="1" dirty="0">
              <a:solidFill>
                <a:srgbClr val="FF0000"/>
              </a:solidFill>
              <a:latin typeface="Times New Roman" pitchFamily="18" charset="0"/>
              <a:cs typeface="Times New Roman" pitchFamily="18" charset="0"/>
            </a:endParaRPr>
          </a:p>
          <a:p>
            <a:pPr marL="136525" algn="just">
              <a:spcBef>
                <a:spcPts val="350"/>
              </a:spcBef>
              <a:tabLst>
                <a:tab pos="250825" algn="l"/>
              </a:tabLst>
            </a:pPr>
            <a:r>
              <a:rPr lang="en-US" sz="2800" b="1" dirty="0">
                <a:latin typeface="Times New Roman" pitchFamily="18" charset="0"/>
                <a:cs typeface="Times New Roman" pitchFamily="18" charset="0"/>
              </a:rPr>
              <a:t>		</a:t>
            </a:r>
          </a:p>
          <a:p>
            <a:pPr marL="136525" algn="just">
              <a:spcBef>
                <a:spcPts val="350"/>
              </a:spcBef>
              <a:tabLst>
                <a:tab pos="250825" algn="l"/>
              </a:tabLst>
            </a:pPr>
            <a:endParaRPr lang="en-US" sz="2800" b="1" dirty="0">
              <a:latin typeface="Times New Roman" pitchFamily="18" charset="0"/>
              <a:cs typeface="Times New Roman" pitchFamily="18" charset="0"/>
            </a:endParaRPr>
          </a:p>
          <a:p>
            <a:pPr marL="136525" algn="just">
              <a:spcBef>
                <a:spcPts val="350"/>
              </a:spcBef>
              <a:tabLst>
                <a:tab pos="250825" algn="l"/>
              </a:tabLst>
            </a:pPr>
            <a:endParaRPr lang="en-US" sz="2800" b="1" dirty="0">
              <a:latin typeface="Times New Roman" pitchFamily="18" charset="0"/>
              <a:cs typeface="Times New Roman" pitchFamily="18" charset="0"/>
            </a:endParaRPr>
          </a:p>
          <a:p>
            <a:pPr marL="136525" algn="just">
              <a:spcBef>
                <a:spcPts val="350"/>
              </a:spcBef>
              <a:tabLst>
                <a:tab pos="250825" algn="l"/>
              </a:tabLst>
            </a:pPr>
            <a:endParaRPr lang="en-US" sz="2800" b="1" dirty="0"/>
          </a:p>
          <a:p>
            <a:pPr marL="136525" algn="just">
              <a:spcBef>
                <a:spcPts val="350"/>
              </a:spcBef>
              <a:tabLst>
                <a:tab pos="250825" algn="l"/>
              </a:tabLst>
            </a:pPr>
            <a:endParaRPr lang="vi-VN" sz="2800" dirty="0">
              <a:latin typeface="Times New Roman" pitchFamily="18" charset="0"/>
              <a:cs typeface="Times New Roman" pitchFamily="18" charset="0"/>
            </a:endParaRPr>
          </a:p>
          <a:p>
            <a:pPr marL="136525">
              <a:spcBef>
                <a:spcPts val="350"/>
              </a:spcBef>
              <a:tabLst>
                <a:tab pos="250825" algn="l"/>
              </a:tabLst>
            </a:pPr>
            <a:r>
              <a:rPr lang="en-US" sz="2800" dirty="0">
                <a:latin typeface="Times New Roman" pitchFamily="18" charset="0"/>
                <a:cs typeface="Times New Roman" pitchFamily="18" charset="0"/>
              </a:rPr>
              <a:t>		</a:t>
            </a:r>
            <a:endParaRPr lang="vi-VN" sz="2800" dirty="0">
              <a:latin typeface="Times New Roman" pitchFamily="18" charset="0"/>
              <a:cs typeface="Times New Roman" pitchFamily="18" charset="0"/>
            </a:endParaRPr>
          </a:p>
        </p:txBody>
      </p:sp>
      <p:sp>
        <p:nvSpPr>
          <p:cNvPr id="4" name="Down Arrow Callout 3"/>
          <p:cNvSpPr/>
          <p:nvPr/>
        </p:nvSpPr>
        <p:spPr>
          <a:xfrm>
            <a:off x="0" y="0"/>
            <a:ext cx="12192000" cy="1916832"/>
          </a:xfrm>
          <a:prstGeom prst="downArrowCallout">
            <a:avLst>
              <a:gd name="adj1" fmla="val 16569"/>
              <a:gd name="adj2" fmla="val 16101"/>
              <a:gd name="adj3" fmla="val 25000"/>
              <a:gd name="adj4" fmla="val 65914"/>
            </a:avLst>
          </a:prstGeom>
          <a:solidFill>
            <a:srgbClr val="FFC000"/>
          </a:solidFill>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3200" b="1" cap="all" dirty="0" err="1" smtClean="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rPr>
              <a:t>Một</a:t>
            </a:r>
            <a:r>
              <a:rPr lang="en-US" sz="3200" b="1" cap="all" dirty="0" smtClean="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rPr>
              <a:t> </a:t>
            </a:r>
            <a:r>
              <a:rPr lang="en-US" sz="3200" b="1" cap="all" dirty="0" err="1" smtClean="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rPr>
              <a:t>số</a:t>
            </a:r>
            <a:r>
              <a:rPr lang="en-US" sz="3200" b="1" cap="all" dirty="0" smtClean="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rPr>
              <a:t> </a:t>
            </a:r>
            <a:r>
              <a:rPr lang="en-US" sz="3200" b="1" cap="all" dirty="0" err="1" smtClean="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rPr>
              <a:t>vấn</a:t>
            </a:r>
            <a:r>
              <a:rPr lang="en-US" sz="3200" b="1" cap="all" dirty="0" smtClean="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rPr>
              <a:t> </a:t>
            </a:r>
            <a:r>
              <a:rPr lang="en-US" sz="3200" b="1" cap="all" dirty="0" err="1" smtClean="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rPr>
              <a:t>đề</a:t>
            </a:r>
            <a:r>
              <a:rPr lang="en-US" sz="3200" b="1" cap="all" dirty="0" smtClean="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rPr>
              <a:t> </a:t>
            </a:r>
            <a:r>
              <a:rPr lang="en-US" sz="3200" b="1" cap="all" dirty="0" err="1" smtClean="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rPr>
              <a:t>cần</a:t>
            </a:r>
            <a:r>
              <a:rPr lang="en-US" sz="3200" b="1" cap="all" dirty="0" smtClean="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rPr>
              <a:t> </a:t>
            </a:r>
            <a:r>
              <a:rPr lang="en-US" sz="3200" b="1" cap="all" dirty="0" err="1" smtClean="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rPr>
              <a:t>lưu</a:t>
            </a:r>
            <a:r>
              <a:rPr lang="en-US" sz="3200" b="1" cap="all" dirty="0" smtClean="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rPr>
              <a:t> ý</a:t>
            </a:r>
            <a:endParaRPr lang="en-US" sz="3200" b="1" cap="all" dirty="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endParaRPr>
          </a:p>
        </p:txBody>
      </p:sp>
      <p:cxnSp>
        <p:nvCxnSpPr>
          <p:cNvPr id="16" name="Straight Arrow Connector 15"/>
          <p:cNvCxnSpPr/>
          <p:nvPr/>
        </p:nvCxnSpPr>
        <p:spPr>
          <a:xfrm>
            <a:off x="1190170" y="3715657"/>
            <a:ext cx="537029" cy="145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1498</TotalTime>
  <Words>2681</Words>
  <Application>Microsoft Office PowerPoint</Application>
  <PresentationFormat>Custom</PresentationFormat>
  <Paragraphs>520</Paragraphs>
  <Slides>102</Slides>
  <Notes>1</Notes>
  <HiddenSlides>0</HiddenSlides>
  <MMClips>2</MMClips>
  <ScaleCrop>false</ScaleCrop>
  <HeadingPairs>
    <vt:vector size="4" baseType="variant">
      <vt:variant>
        <vt:lpstr>Theme</vt:lpstr>
      </vt:variant>
      <vt:variant>
        <vt:i4>1</vt:i4>
      </vt:variant>
      <vt:variant>
        <vt:lpstr>Slide Titles</vt:lpstr>
      </vt:variant>
      <vt:variant>
        <vt:i4>102</vt:i4>
      </vt:variant>
    </vt:vector>
  </HeadingPairs>
  <TitlesOfParts>
    <vt:vector size="103" baseType="lpstr">
      <vt:lpstr>Office Theme</vt:lpstr>
      <vt:lpstr>PowerPoint Presentation</vt:lpstr>
      <vt:lpstr>PowerPoint Presentation</vt:lpstr>
      <vt:lpstr>PowerPoint Presentation</vt:lpstr>
      <vt:lpstr>        THÔNG TƯ CHƯƠNG TRÌNH GIÁO DỤC PHỔ THÔNG 2018</vt:lpstr>
      <vt:lpstr>        THÔNG TƯ CHƯƠNG TRÌNH GIÁO DỤC PHỔ </vt:lpstr>
      <vt:lpstr>        </vt:lpstr>
      <vt:lpstr>        CÔNG VĂN CHƯƠNG TRÌNH GIÁO DỤC PHỔ THÔNG 2018</vt:lpstr>
      <vt:lpstr>PowerPoint Presentation</vt:lpstr>
      <vt:lpstr>PowerPoint Presentation</vt:lpstr>
      <vt:lpstr>PowerPoint Presentation</vt:lpstr>
      <vt:lpstr> 1. Điểm mới về mục tiêu Chương trình giáo dục phổ thông  là:</vt:lpstr>
      <vt:lpstr> 2. Chương trình giáo dục phổ thông 2018 xác định mục tiêu đánh giá kết quả giáo dục là:</vt:lpstr>
      <vt:lpstr> 3. Các yêu cầu cần đạt về phẩm chất:</vt:lpstr>
      <vt:lpstr> 4. Chương trình giáo dục phổ thông 2018 hình thành và phát triển cho học sinh những năng lực chung nào?</vt:lpstr>
      <vt:lpstr> 5. Phẩm chất của người học được hình thành và phát triển bằng những  con đường nào?</vt:lpstr>
      <vt:lpstr> 6. Các môn học, hoạt động giáo dục tích hợp của chương trình giáo dục phổ thông 2018 ở cấp tiểu học là:</vt:lpstr>
      <vt:lpstr> 7. Điểm mới cơ bản về nội dung Chương trình giáo dục 2018 là: </vt:lpstr>
      <vt:lpstr>  8. Những điểm khác biệt về Chương trình giáo dục phổ thông2018 so với Chương trình giáo dục phổ hiện hành là: Nhấn mạnh hơn tính…(1) để phát huy sở trường của học sinh. Thực hiện dạy học…(2) để phát huy năng lực tổng hợp của học sinh. Đảm bảo sự...(3) giữa các cấp và các môn học.</vt:lpstr>
      <vt:lpstr> 9. Một số hoạt động cơ bản học sinh có thể làm sau khi học xong Chương trình giáo dục phổ thông 2018 là: </vt:lpstr>
      <vt:lpstr> 10. Giáo viên cần lưu ý điều gì khi thực hiện Chương trình giáo dục phổ thông 2018?</vt:lpstr>
      <vt:lpstr> 11. Phát biểu nào sau đây chưa chính xác về thời lượng giáo dục  cấp tiểu học theo Chương trình giáo dục phổ thông 2018 là: </vt:lpstr>
      <vt:lpstr> 12. Chương trình giáo dục phổ thông hình thành và phát triển cho học sinh những năng lực đặc thù sau: </vt:lpstr>
      <vt:lpstr>         Chương trình tổng thể</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 MỤC TIÊU</vt:lpstr>
      <vt:lpstr>3.  YÊU CẦU CẦN ĐẠT VỀ  PHẨM CHẤT VÀ NĂNG LỰC</vt:lpstr>
      <vt:lpstr>4 . PHƯƠNG PHÁP GIÁO DỤC</vt:lpstr>
      <vt:lpstr>PowerPoint Presentation</vt:lpstr>
      <vt:lpstr>PowerPoint Presentation</vt:lpstr>
      <vt:lpstr>PowerPoint Presentation</vt:lpstr>
      <vt:lpstr>PowerPoint Presentation</vt:lpstr>
      <vt:lpstr>PowerPoint Presentation</vt:lpstr>
      <vt:lpstr> 1. Mục tiêu cụ thể của chương trình Ngữ văn 2018 được quy định ở mỗi cấp học là: </vt:lpstr>
      <vt:lpstr> 2. Môn học Ngữ văn có vai trò như thế nào trong việc phát triển phẩm chất, năng lực người học?</vt:lpstr>
      <vt:lpstr>PowerPoint Presentation</vt:lpstr>
      <vt:lpstr> 4. Quan điểm cơ bản xây dựng chương trình Ngữ văn 2018 là:</vt:lpstr>
      <vt:lpstr> 5. Yêu cầu cần đạt về năng lực đặc thù của môn Ngữ văn là:</vt:lpstr>
      <vt:lpstr> 6. Nội dung giáo dục trong chương trình Ngữ văn 2018 được xác định dựa trên:</vt:lpstr>
      <vt:lpstr> 7. Các mạch kiến thức tiếng Việt được xác định trong chương trình Ngữ văn 2018 là:</vt:lpstr>
      <vt:lpstr> 8. Hệ thống kiến thức văn học trong chương trình môn Ngữ văn 2018 bao gồm những nội dung cơ bản:</vt:lpstr>
      <vt:lpstr> 9. Dạy học tích hợp trong chương trình Ngữ văn 2018 được hiểu là:</vt:lpstr>
      <vt:lpstr> 10. Trong môn Ngữ văn, giáo viên đánh giá phẩm chất, năng lực chung, năng lực đặc thù và sự tiến bộ của học sinh thông qua:</vt:lpstr>
      <vt:lpstr> 11. Thay đổi cơ bản về nội dung môn Ngữ văn 2018 so với chương trình hiện hành 2006 là:</vt:lpstr>
      <vt:lpstr> 12. Tính mở của chương trình Ngữ văn 2018 không thể hiện ở:</vt:lpstr>
      <vt:lpstr> 13. Điểm giống nhau giữa chương trình Ngữ văn 2018 và chương trình hiện hành là:</vt:lpstr>
      <vt:lpstr> 14. Phát biểu nào dưới đây không chính xác về yêu cầu lựa chọn ngữ liệu dạy học môn ngữ văn 2018: </vt:lpstr>
      <vt:lpstr> 15. Các căn cứ để xây dựng nội dung dạy học trong môn Ngữ văn 2018 là:</vt:lpstr>
      <vt:lpstr> 16. Chương trình giáo dục môn Ngữ văn mới đưa ra những tiêu chí và yêu cầu nào để xác định ngữ liệu/ văn bản dạy học?</vt:lpstr>
      <vt:lpstr> 17. Chương trình môn ngữ văn vận dụng các phương pháp giáo dục theo định hướng chung là giáo dục và phân hóa; đa dạng hóa các hình thức tổ chức, phương pháp và phương tiện dạy học; phát huy tính tích cực của học sinh là định hướng về phương diện: </vt:lpstr>
      <vt:lpstr> 18. Điểm giống nhau giữa Chương trình Ngữ văn 2018 và chương trình hiện hành là:</vt:lpstr>
      <vt:lpstr>         Chương trình môn Ngữ văn (Tiếng việt)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KÍNH CHÚC QUÝ THẦY CÔ NHIỀU SỨC KHOẺ, THÀNH CÔNG.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Mục tiêu – Nội dung Modul 1 (5p)</dc:title>
  <dc:creator>Windows User</dc:creator>
  <cp:lastModifiedBy>Asus</cp:lastModifiedBy>
  <cp:revision>261</cp:revision>
  <dcterms:created xsi:type="dcterms:W3CDTF">2019-12-01T11:52:00Z</dcterms:created>
  <dcterms:modified xsi:type="dcterms:W3CDTF">2020-03-25T02:24:20Z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1033-11.2.0.9107</vt:lpwstr>
  </property>
</Properties>
</file>